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26"/>
  </p:notesMasterIdLst>
  <p:sldIdLst>
    <p:sldId id="306" r:id="rId6"/>
    <p:sldId id="264" r:id="rId7"/>
    <p:sldId id="286" r:id="rId8"/>
    <p:sldId id="307" r:id="rId9"/>
    <p:sldId id="292" r:id="rId10"/>
    <p:sldId id="308" r:id="rId11"/>
    <p:sldId id="293" r:id="rId12"/>
    <p:sldId id="309" r:id="rId13"/>
    <p:sldId id="295" r:id="rId14"/>
    <p:sldId id="296" r:id="rId15"/>
    <p:sldId id="265" r:id="rId16"/>
    <p:sldId id="297" r:id="rId17"/>
    <p:sldId id="266" r:id="rId18"/>
    <p:sldId id="298" r:id="rId19"/>
    <p:sldId id="267" r:id="rId20"/>
    <p:sldId id="259" r:id="rId21"/>
    <p:sldId id="310" r:id="rId22"/>
    <p:sldId id="312" r:id="rId23"/>
    <p:sldId id="304" r:id="rId24"/>
    <p:sldId id="311" r:id="rId25"/>
  </p:sldIdLst>
  <p:sldSz cx="9144000" cy="6858000" type="screen4x3"/>
  <p:notesSz cx="6858000" cy="9144000"/>
  <p:defaultTextStyle>
    <a:defPPr>
      <a:defRPr lang="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A93D"/>
    <a:srgbClr val="83A83F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35" autoAdjust="0"/>
    <p:restoredTop sz="95646" autoAdjust="0"/>
  </p:normalViewPr>
  <p:slideViewPr>
    <p:cSldViewPr snapToGrid="0">
      <p:cViewPr varScale="1">
        <p:scale>
          <a:sx n="58" d="100"/>
          <a:sy n="58" d="100"/>
        </p:scale>
        <p:origin x="58" y="33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79bf7848-a030-4096-934a-3abbfde4984a" providerId="ADAL" clId="{EC5CBF17-1545-43F0-BE74-6668D76E0AC1}"/>
    <pc:docChg chg="undo redo custSel addSld delSld modSld sldOrd">
      <pc:chgData name="Deborah Shaw" userId="79bf7848-a030-4096-934a-3abbfde4984a" providerId="ADAL" clId="{EC5CBF17-1545-43F0-BE74-6668D76E0AC1}" dt="2023-10-26T05:24:15.844" v="478" actId="2696"/>
      <pc:docMkLst>
        <pc:docMk/>
      </pc:docMkLst>
      <pc:sldChg chg="addSp delSp modSp mod delAnim">
        <pc:chgData name="Deborah Shaw" userId="79bf7848-a030-4096-934a-3abbfde4984a" providerId="ADAL" clId="{EC5CBF17-1545-43F0-BE74-6668D76E0AC1}" dt="2023-10-26T04:52:35.729" v="134" actId="1076"/>
        <pc:sldMkLst>
          <pc:docMk/>
          <pc:sldMk cId="1232106677" sldId="259"/>
        </pc:sldMkLst>
        <pc:spChg chg="add del mod">
          <ac:chgData name="Deborah Shaw" userId="79bf7848-a030-4096-934a-3abbfde4984a" providerId="ADAL" clId="{EC5CBF17-1545-43F0-BE74-6668D76E0AC1}" dt="2023-10-26T04:50:49.433" v="122" actId="21"/>
          <ac:spMkLst>
            <pc:docMk/>
            <pc:sldMk cId="1232106677" sldId="259"/>
            <ac:spMk id="2" creationId="{9FA0C403-D75F-7B65-D66A-11BEC01784F3}"/>
          </ac:spMkLst>
        </pc:spChg>
        <pc:spChg chg="add mod">
          <ac:chgData name="Deborah Shaw" userId="79bf7848-a030-4096-934a-3abbfde4984a" providerId="ADAL" clId="{EC5CBF17-1545-43F0-BE74-6668D76E0AC1}" dt="2023-10-26T04:52:35.729" v="134" actId="1076"/>
          <ac:spMkLst>
            <pc:docMk/>
            <pc:sldMk cId="1232106677" sldId="259"/>
            <ac:spMk id="3" creationId="{C31F17D1-1508-BF17-0DE5-AC88A3490105}"/>
          </ac:spMkLst>
        </pc:spChg>
        <pc:grpChg chg="del mod">
          <ac:chgData name="Deborah Shaw" userId="79bf7848-a030-4096-934a-3abbfde4984a" providerId="ADAL" clId="{EC5CBF17-1545-43F0-BE74-6668D76E0AC1}" dt="2023-10-26T04:48:31.150" v="3" actId="21"/>
          <ac:grpSpMkLst>
            <pc:docMk/>
            <pc:sldMk cId="1232106677" sldId="259"/>
            <ac:grpSpMk id="16" creationId="{908733BA-FB7E-4EFA-9273-D97BE08650A6}"/>
          </ac:grpSpMkLst>
        </pc:grpChg>
        <pc:grpChg chg="del">
          <ac:chgData name="Deborah Shaw" userId="79bf7848-a030-4096-934a-3abbfde4984a" providerId="ADAL" clId="{EC5CBF17-1545-43F0-BE74-6668D76E0AC1}" dt="2023-10-26T04:48:35.802" v="4" actId="21"/>
          <ac:grpSpMkLst>
            <pc:docMk/>
            <pc:sldMk cId="1232106677" sldId="259"/>
            <ac:grpSpMk id="17" creationId="{62505D1F-3A67-4829-9B5F-B0E46A8B0F83}"/>
          </ac:grpSpMkLst>
        </pc:grpChg>
        <pc:picChg chg="del">
          <ac:chgData name="Deborah Shaw" userId="79bf7848-a030-4096-934a-3abbfde4984a" providerId="ADAL" clId="{EC5CBF17-1545-43F0-BE74-6668D76E0AC1}" dt="2023-10-26T04:48:26.926" v="1" actId="21"/>
          <ac:picMkLst>
            <pc:docMk/>
            <pc:sldMk cId="1232106677" sldId="259"/>
            <ac:picMk id="5" creationId="{F00D8846-597B-4195-9B2F-1C48DB7B741C}"/>
          </ac:picMkLst>
        </pc:picChg>
      </pc:sldChg>
      <pc:sldChg chg="add del">
        <pc:chgData name="Deborah Shaw" userId="79bf7848-a030-4096-934a-3abbfde4984a" providerId="ADAL" clId="{EC5CBF17-1545-43F0-BE74-6668D76E0AC1}" dt="2023-10-26T05:24:15.844" v="478" actId="2696"/>
        <pc:sldMkLst>
          <pc:docMk/>
          <pc:sldMk cId="1820138255" sldId="299"/>
        </pc:sldMkLst>
      </pc:sldChg>
      <pc:sldChg chg="addSp delSp modSp add mod">
        <pc:chgData name="Deborah Shaw" userId="79bf7848-a030-4096-934a-3abbfde4984a" providerId="ADAL" clId="{EC5CBF17-1545-43F0-BE74-6668D76E0AC1}" dt="2023-10-26T04:57:37.013" v="208" actId="207"/>
        <pc:sldMkLst>
          <pc:docMk/>
          <pc:sldMk cId="1513148009" sldId="300"/>
        </pc:sldMkLst>
        <pc:spChg chg="del">
          <ac:chgData name="Deborah Shaw" userId="79bf7848-a030-4096-934a-3abbfde4984a" providerId="ADAL" clId="{EC5CBF17-1545-43F0-BE74-6668D76E0AC1}" dt="2023-10-26T04:54:08.717" v="136" actId="21"/>
          <ac:spMkLst>
            <pc:docMk/>
            <pc:sldMk cId="1513148009" sldId="300"/>
            <ac:spMk id="3" creationId="{C31F17D1-1508-BF17-0DE5-AC88A3490105}"/>
          </ac:spMkLst>
        </pc:spChg>
        <pc:spChg chg="add mod">
          <ac:chgData name="Deborah Shaw" userId="79bf7848-a030-4096-934a-3abbfde4984a" providerId="ADAL" clId="{EC5CBF17-1545-43F0-BE74-6668D76E0AC1}" dt="2023-10-26T04:57:03.252" v="206" actId="313"/>
          <ac:spMkLst>
            <pc:docMk/>
            <pc:sldMk cId="1513148009" sldId="300"/>
            <ac:spMk id="5" creationId="{6A023A99-ADE1-F596-AF00-577F5C49B513}"/>
          </ac:spMkLst>
        </pc:spChg>
        <pc:spChg chg="add mod">
          <ac:chgData name="Deborah Shaw" userId="79bf7848-a030-4096-934a-3abbfde4984a" providerId="ADAL" clId="{EC5CBF17-1545-43F0-BE74-6668D76E0AC1}" dt="2023-10-26T04:57:37.013" v="208" actId="207"/>
          <ac:spMkLst>
            <pc:docMk/>
            <pc:sldMk cId="1513148009" sldId="300"/>
            <ac:spMk id="7" creationId="{459F93B3-2143-CCD6-2F78-5B21336D4688}"/>
          </ac:spMkLst>
        </pc:spChg>
        <pc:picChg chg="add mod modCrop">
          <ac:chgData name="Deborah Shaw" userId="79bf7848-a030-4096-934a-3abbfde4984a" providerId="ADAL" clId="{EC5CBF17-1545-43F0-BE74-6668D76E0AC1}" dt="2023-10-26T04:56:22.504" v="144" actId="1076"/>
          <ac:picMkLst>
            <pc:docMk/>
            <pc:sldMk cId="1513148009" sldId="300"/>
            <ac:picMk id="4" creationId="{BC7B09DD-7B1E-08BD-5619-124B6F9F1DF9}"/>
          </ac:picMkLst>
        </pc:picChg>
      </pc:sldChg>
      <pc:sldChg chg="addSp modSp add mod">
        <pc:chgData name="Deborah Shaw" userId="79bf7848-a030-4096-934a-3abbfde4984a" providerId="ADAL" clId="{EC5CBF17-1545-43F0-BE74-6668D76E0AC1}" dt="2023-10-26T05:03:12.536" v="315" actId="1076"/>
        <pc:sldMkLst>
          <pc:docMk/>
          <pc:sldMk cId="3461769833" sldId="301"/>
        </pc:sldMkLst>
        <pc:spChg chg="add mod">
          <ac:chgData name="Deborah Shaw" userId="79bf7848-a030-4096-934a-3abbfde4984a" providerId="ADAL" clId="{EC5CBF17-1545-43F0-BE74-6668D76E0AC1}" dt="2023-10-26T05:01:12.033" v="302" actId="1076"/>
          <ac:spMkLst>
            <pc:docMk/>
            <pc:sldMk cId="3461769833" sldId="301"/>
            <ac:spMk id="4" creationId="{B22FE6FC-4C65-BF24-F2F4-6C7FFD6642DD}"/>
          </ac:spMkLst>
        </pc:spChg>
        <pc:spChg chg="add mod">
          <ac:chgData name="Deborah Shaw" userId="79bf7848-a030-4096-934a-3abbfde4984a" providerId="ADAL" clId="{EC5CBF17-1545-43F0-BE74-6668D76E0AC1}" dt="2023-10-26T05:01:31.539" v="304" actId="207"/>
          <ac:spMkLst>
            <pc:docMk/>
            <pc:sldMk cId="3461769833" sldId="301"/>
            <ac:spMk id="5" creationId="{6A3D9978-3237-4886-0D3A-9202BC1622D6}"/>
          </ac:spMkLst>
        </pc:spChg>
        <pc:spChg chg="add mod">
          <ac:chgData name="Deborah Shaw" userId="79bf7848-a030-4096-934a-3abbfde4984a" providerId="ADAL" clId="{EC5CBF17-1545-43F0-BE74-6668D76E0AC1}" dt="2023-10-26T05:03:12.536" v="315" actId="1076"/>
          <ac:spMkLst>
            <pc:docMk/>
            <pc:sldMk cId="3461769833" sldId="301"/>
            <ac:spMk id="7" creationId="{30D3B799-465B-5FF0-6070-1F43C1F62F8F}"/>
          </ac:spMkLst>
        </pc:spChg>
        <pc:spChg chg="add mod">
          <ac:chgData name="Deborah Shaw" userId="79bf7848-a030-4096-934a-3abbfde4984a" providerId="ADAL" clId="{EC5CBF17-1545-43F0-BE74-6668D76E0AC1}" dt="2023-10-26T05:03:03.829" v="313" actId="1076"/>
          <ac:spMkLst>
            <pc:docMk/>
            <pc:sldMk cId="3461769833" sldId="301"/>
            <ac:spMk id="8" creationId="{51F1B19B-19C4-40C9-8E6D-B36E6AEA446F}"/>
          </ac:spMkLst>
        </pc:spChg>
        <pc:picChg chg="add mod modCrop">
          <ac:chgData name="Deborah Shaw" userId="79bf7848-a030-4096-934a-3abbfde4984a" providerId="ADAL" clId="{EC5CBF17-1545-43F0-BE74-6668D76E0AC1}" dt="2023-10-26T05:00:26.627" v="216" actId="1076"/>
          <ac:picMkLst>
            <pc:docMk/>
            <pc:sldMk cId="3461769833" sldId="301"/>
            <ac:picMk id="3" creationId="{B57D7491-435F-0906-0D79-2820D5390802}"/>
          </ac:picMkLst>
        </pc:picChg>
      </pc:sldChg>
      <pc:sldChg chg="addSp modSp add mod">
        <pc:chgData name="Deborah Shaw" userId="79bf7848-a030-4096-934a-3abbfde4984a" providerId="ADAL" clId="{EC5CBF17-1545-43F0-BE74-6668D76E0AC1}" dt="2023-10-26T05:06:44.515" v="381" actId="1076"/>
        <pc:sldMkLst>
          <pc:docMk/>
          <pc:sldMk cId="3804811473" sldId="302"/>
        </pc:sldMkLst>
        <pc:spChg chg="add mod">
          <ac:chgData name="Deborah Shaw" userId="79bf7848-a030-4096-934a-3abbfde4984a" providerId="ADAL" clId="{EC5CBF17-1545-43F0-BE74-6668D76E0AC1}" dt="2023-10-26T05:05:41.582" v="329" actId="1582"/>
          <ac:spMkLst>
            <pc:docMk/>
            <pc:sldMk cId="3804811473" sldId="302"/>
            <ac:spMk id="4" creationId="{A893B942-9C27-E5AF-977D-3378179EC3D6}"/>
          </ac:spMkLst>
        </pc:spChg>
        <pc:spChg chg="add mod">
          <ac:chgData name="Deborah Shaw" userId="79bf7848-a030-4096-934a-3abbfde4984a" providerId="ADAL" clId="{EC5CBF17-1545-43F0-BE74-6668D76E0AC1}" dt="2023-10-26T05:06:11.351" v="333" actId="1582"/>
          <ac:spMkLst>
            <pc:docMk/>
            <pc:sldMk cId="3804811473" sldId="302"/>
            <ac:spMk id="5" creationId="{430F0FDB-E81B-9029-29EE-C0818E2E4B82}"/>
          </ac:spMkLst>
        </pc:spChg>
        <pc:spChg chg="add mod">
          <ac:chgData name="Deborah Shaw" userId="79bf7848-a030-4096-934a-3abbfde4984a" providerId="ADAL" clId="{EC5CBF17-1545-43F0-BE74-6668D76E0AC1}" dt="2023-10-26T05:06:44.515" v="381" actId="1076"/>
          <ac:spMkLst>
            <pc:docMk/>
            <pc:sldMk cId="3804811473" sldId="302"/>
            <ac:spMk id="7" creationId="{123B120F-8644-6313-F5AD-ECAEEEB6C321}"/>
          </ac:spMkLst>
        </pc:spChg>
        <pc:picChg chg="add mod modCrop">
          <ac:chgData name="Deborah Shaw" userId="79bf7848-a030-4096-934a-3abbfde4984a" providerId="ADAL" clId="{EC5CBF17-1545-43F0-BE74-6668D76E0AC1}" dt="2023-10-26T05:04:41.886" v="324" actId="18131"/>
          <ac:picMkLst>
            <pc:docMk/>
            <pc:sldMk cId="3804811473" sldId="302"/>
            <ac:picMk id="3" creationId="{F73F70DF-39E6-4436-4617-02681B4F1B2E}"/>
          </ac:picMkLst>
        </pc:picChg>
      </pc:sldChg>
      <pc:sldChg chg="addSp delSp modSp add del mod ord">
        <pc:chgData name="Deborah Shaw" userId="79bf7848-a030-4096-934a-3abbfde4984a" providerId="ADAL" clId="{EC5CBF17-1545-43F0-BE74-6668D76E0AC1}" dt="2023-10-26T05:24:08.203" v="476" actId="2696"/>
        <pc:sldMkLst>
          <pc:docMk/>
          <pc:sldMk cId="4127294746" sldId="303"/>
        </pc:sldMkLst>
        <pc:spChg chg="add del mod">
          <ac:chgData name="Deborah Shaw" userId="79bf7848-a030-4096-934a-3abbfde4984a" providerId="ADAL" clId="{EC5CBF17-1545-43F0-BE74-6668D76E0AC1}" dt="2023-10-26T05:21:54.495" v="470"/>
          <ac:spMkLst>
            <pc:docMk/>
            <pc:sldMk cId="4127294746" sldId="303"/>
            <ac:spMk id="3" creationId="{3551BFFA-F801-FB4B-873C-C0D629B1EB9A}"/>
          </ac:spMkLst>
        </pc:spChg>
      </pc:sldChg>
      <pc:sldChg chg="addSp modSp add mod">
        <pc:chgData name="Deborah Shaw" userId="79bf7848-a030-4096-934a-3abbfde4984a" providerId="ADAL" clId="{EC5CBF17-1545-43F0-BE74-6668D76E0AC1}" dt="2023-10-26T05:22:29.292" v="475" actId="1076"/>
        <pc:sldMkLst>
          <pc:docMk/>
          <pc:sldMk cId="3596992793" sldId="304"/>
        </pc:sldMkLst>
        <pc:spChg chg="add mod">
          <ac:chgData name="Deborah Shaw" userId="79bf7848-a030-4096-934a-3abbfde4984a" providerId="ADAL" clId="{EC5CBF17-1545-43F0-BE74-6668D76E0AC1}" dt="2023-10-26T05:22:29.292" v="475" actId="1076"/>
          <ac:spMkLst>
            <pc:docMk/>
            <pc:sldMk cId="3596992793" sldId="304"/>
            <ac:spMk id="2" creationId="{54884107-9D27-2743-936B-57A3F381DA54}"/>
          </ac:spMkLst>
        </pc:spChg>
      </pc:sldChg>
      <pc:sldChg chg="add del">
        <pc:chgData name="Deborah Shaw" userId="79bf7848-a030-4096-934a-3abbfde4984a" providerId="ADAL" clId="{EC5CBF17-1545-43F0-BE74-6668D76E0AC1}" dt="2023-10-26T05:24:12.246" v="477" actId="2696"/>
        <pc:sldMkLst>
          <pc:docMk/>
          <pc:sldMk cId="3925904306" sldId="305"/>
        </pc:sldMkLst>
      </pc:sldChg>
    </pc:docChg>
  </pc:docChgLst>
  <pc:docChgLst>
    <pc:chgData name="Mary Stout" userId="S::mary_stout@wycliffeassociates.org::aa3233c2-3252-4841-9088-85efb7bdb5d2" providerId="AD" clId="Web-{F073B0DB-102D-49F1-A8B4-D3E12D64A09E}"/>
    <pc:docChg chg="addSld modSld sldOrd">
      <pc:chgData name="Mary Stout" userId="S::mary_stout@wycliffeassociates.org::aa3233c2-3252-4841-9088-85efb7bdb5d2" providerId="AD" clId="Web-{F073B0DB-102D-49F1-A8B4-D3E12D64A09E}" dt="2023-12-20T18:58:06.555" v="77" actId="20577"/>
      <pc:docMkLst>
        <pc:docMk/>
      </pc:docMkLst>
      <pc:sldChg chg="addSp delSp modSp new ord">
        <pc:chgData name="Mary Stout" userId="S::mary_stout@wycliffeassociates.org::aa3233c2-3252-4841-9088-85efb7bdb5d2" providerId="AD" clId="Web-{F073B0DB-102D-49F1-A8B4-D3E12D64A09E}" dt="2023-12-20T18:58:06.555" v="77" actId="20577"/>
        <pc:sldMkLst>
          <pc:docMk/>
          <pc:sldMk cId="3212031168" sldId="307"/>
        </pc:sldMkLst>
        <pc:spChg chg="add del">
          <ac:chgData name="Mary Stout" userId="S::mary_stout@wycliffeassociates.org::aa3233c2-3252-4841-9088-85efb7bdb5d2" providerId="AD" clId="Web-{F073B0DB-102D-49F1-A8B4-D3E12D64A09E}" dt="2023-12-20T18:53:42.965" v="2"/>
          <ac:spMkLst>
            <pc:docMk/>
            <pc:sldMk cId="3212031168" sldId="307"/>
            <ac:spMk id="2" creationId="{0F6A29BB-E91B-32F4-57A2-E984108184CA}"/>
          </ac:spMkLst>
        </pc:spChg>
        <pc:spChg chg="add mod">
          <ac:chgData name="Mary Stout" userId="S::mary_stout@wycliffeassociates.org::aa3233c2-3252-4841-9088-85efb7bdb5d2" providerId="AD" clId="Web-{F073B0DB-102D-49F1-A8B4-D3E12D64A09E}" dt="2023-12-20T18:55:40.424" v="35" actId="20577"/>
          <ac:spMkLst>
            <pc:docMk/>
            <pc:sldMk cId="3212031168" sldId="307"/>
            <ac:spMk id="3" creationId="{E455C192-1E71-4C15-3A68-646A9F6DB74C}"/>
          </ac:spMkLst>
        </pc:spChg>
        <pc:spChg chg="add mod">
          <ac:chgData name="Mary Stout" userId="S::mary_stout@wycliffeassociates.org::aa3233c2-3252-4841-9088-85efb7bdb5d2" providerId="AD" clId="Web-{F073B0DB-102D-49F1-A8B4-D3E12D64A09E}" dt="2023-12-20T18:56:55.099" v="49" actId="14100"/>
          <ac:spMkLst>
            <pc:docMk/>
            <pc:sldMk cId="3212031168" sldId="307"/>
            <ac:spMk id="4" creationId="{7DCF33E8-8E16-65DB-FC5C-C94643F32BD3}"/>
          </ac:spMkLst>
        </pc:spChg>
        <pc:spChg chg="add mod">
          <ac:chgData name="Mary Stout" userId="S::mary_stout@wycliffeassociates.org::aa3233c2-3252-4841-9088-85efb7bdb5d2" providerId="AD" clId="Web-{F073B0DB-102D-49F1-A8B4-D3E12D64A09E}" dt="2023-12-20T18:57:31.319" v="61" actId="20577"/>
          <ac:spMkLst>
            <pc:docMk/>
            <pc:sldMk cId="3212031168" sldId="307"/>
            <ac:spMk id="5" creationId="{A71D6886-FB23-1ED5-A87F-69D31107A646}"/>
          </ac:spMkLst>
        </pc:spChg>
        <pc:spChg chg="add mod">
          <ac:chgData name="Mary Stout" userId="S::mary_stout@wycliffeassociates.org::aa3233c2-3252-4841-9088-85efb7bdb5d2" providerId="AD" clId="Web-{F073B0DB-102D-49F1-A8B4-D3E12D64A09E}" dt="2023-12-20T18:58:06.555" v="77" actId="20577"/>
          <ac:spMkLst>
            <pc:docMk/>
            <pc:sldMk cId="3212031168" sldId="307"/>
            <ac:spMk id="6" creationId="{7E7077B3-CC9D-07C4-DDFD-3E1E91BC78DB}"/>
          </ac:spMkLst>
        </pc:spChg>
      </pc:sldChg>
    </pc:docChg>
  </pc:docChgLst>
  <pc:docChgLst>
    <pc:chgData name="Deborah Shaw" userId="S::deborah_shaw@wycliffeassociates.org::79bf7848-a030-4096-934a-3abbfde4984a" providerId="AD" clId="Web-{9DD78BFF-C783-893D-A394-FA310CC55B9C}"/>
    <pc:docChg chg="addSld modSld addMainMaster">
      <pc:chgData name="Deborah Shaw" userId="S::deborah_shaw@wycliffeassociates.org::79bf7848-a030-4096-934a-3abbfde4984a" providerId="AD" clId="Web-{9DD78BFF-C783-893D-A394-FA310CC55B9C}" dt="2023-12-19T04:58:34.028" v="47"/>
      <pc:docMkLst>
        <pc:docMk/>
      </pc:docMkLst>
      <pc:sldChg chg="delAnim">
        <pc:chgData name="Deborah Shaw" userId="S::deborah_shaw@wycliffeassociates.org::79bf7848-a030-4096-934a-3abbfde4984a" providerId="AD" clId="Web-{9DD78BFF-C783-893D-A394-FA310CC55B9C}" dt="2023-12-19T04:56:52.787" v="7"/>
        <pc:sldMkLst>
          <pc:docMk/>
          <pc:sldMk cId="1024167666" sldId="264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39.415" v="25"/>
        <pc:sldMkLst>
          <pc:docMk/>
          <pc:sldMk cId="1806275714" sldId="265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54.182" v="35"/>
        <pc:sldMkLst>
          <pc:docMk/>
          <pc:sldMk cId="1672717559" sldId="266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8:13.621" v="46"/>
        <pc:sldMkLst>
          <pc:docMk/>
          <pc:sldMk cId="3320042711" sldId="267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01.866" v="11"/>
        <pc:sldMkLst>
          <pc:docMk/>
          <pc:sldMk cId="2055898700" sldId="286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07.820" v="14"/>
        <pc:sldMkLst>
          <pc:docMk/>
          <pc:sldMk cId="112821290" sldId="292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14.804" v="17"/>
        <pc:sldMkLst>
          <pc:docMk/>
          <pc:sldMk cId="908628020" sldId="293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20.211" v="19"/>
        <pc:sldMkLst>
          <pc:docMk/>
          <pc:sldMk cId="1866360274" sldId="295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31.180" v="21"/>
        <pc:sldMkLst>
          <pc:docMk/>
          <pc:sldMk cId="591717139" sldId="296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7:45.338" v="29"/>
        <pc:sldMkLst>
          <pc:docMk/>
          <pc:sldMk cId="916035957" sldId="297"/>
        </pc:sldMkLst>
      </pc:sldChg>
      <pc:sldChg chg="delAnim">
        <pc:chgData name="Deborah Shaw" userId="S::deborah_shaw@wycliffeassociates.org::79bf7848-a030-4096-934a-3abbfde4984a" providerId="AD" clId="Web-{9DD78BFF-C783-893D-A394-FA310CC55B9C}" dt="2023-12-19T04:58:05.683" v="41"/>
        <pc:sldMkLst>
          <pc:docMk/>
          <pc:sldMk cId="1535566469" sldId="298"/>
        </pc:sldMkLst>
      </pc:sldChg>
      <pc:sldChg chg="add">
        <pc:chgData name="Deborah Shaw" userId="S::deborah_shaw@wycliffeassociates.org::79bf7848-a030-4096-934a-3abbfde4984a" providerId="AD" clId="Web-{9DD78BFF-C783-893D-A394-FA310CC55B9C}" dt="2023-12-19T04:58:34.028" v="47"/>
        <pc:sldMkLst>
          <pc:docMk/>
          <pc:sldMk cId="3629754069" sldId="306"/>
        </pc:sldMkLst>
      </pc:sldChg>
      <pc:sldMasterChg chg="add addSldLayout">
        <pc:chgData name="Deborah Shaw" userId="S::deborah_shaw@wycliffeassociates.org::79bf7848-a030-4096-934a-3abbfde4984a" providerId="AD" clId="Web-{9DD78BFF-C783-893D-A394-FA310CC55B9C}" dt="2023-12-19T04:58:34.028" v="47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9DD78BFF-C783-893D-A394-FA310CC55B9C}" dt="2023-12-19T04:58:34.028" v="47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name="Deborah Shaw" userId="79bf7848-a030-4096-934a-3abbfde4984a" providerId="ADAL" clId="{A1F92CC7-14EE-4371-8AD5-DEB071A61DDC}"/>
    <pc:docChg chg="custSel addSld delSld modSld">
      <pc:chgData name="Deborah Shaw" userId="79bf7848-a030-4096-934a-3abbfde4984a" providerId="ADAL" clId="{A1F92CC7-14EE-4371-8AD5-DEB071A61DDC}" dt="2023-12-26T16:12:21.958" v="141" actId="20577"/>
      <pc:docMkLst>
        <pc:docMk/>
      </pc:docMkLst>
      <pc:sldChg chg="modSp mod">
        <pc:chgData name="Deborah Shaw" userId="79bf7848-a030-4096-934a-3abbfde4984a" providerId="ADAL" clId="{A1F92CC7-14EE-4371-8AD5-DEB071A61DDC}" dt="2023-12-26T16:09:00.459" v="115" actId="207"/>
        <pc:sldMkLst>
          <pc:docMk/>
          <pc:sldMk cId="1232106677" sldId="259"/>
        </pc:sldMkLst>
        <pc:spChg chg="mod">
          <ac:chgData name="Deborah Shaw" userId="79bf7848-a030-4096-934a-3abbfde4984a" providerId="ADAL" clId="{A1F92CC7-14EE-4371-8AD5-DEB071A61DDC}" dt="2023-12-26T16:09:00.459" v="115" actId="207"/>
          <ac:spMkLst>
            <pc:docMk/>
            <pc:sldMk cId="1232106677" sldId="259"/>
            <ac:spMk id="3" creationId="{C31F17D1-1508-BF17-0DE5-AC88A3490105}"/>
          </ac:spMkLst>
        </pc:spChg>
      </pc:sldChg>
      <pc:sldChg chg="delSp modSp del mod">
        <pc:chgData name="Deborah Shaw" userId="79bf7848-a030-4096-934a-3abbfde4984a" providerId="ADAL" clId="{A1F92CC7-14EE-4371-8AD5-DEB071A61DDC}" dt="2023-12-26T11:39:33.387" v="23" actId="2696"/>
        <pc:sldMkLst>
          <pc:docMk/>
          <pc:sldMk cId="2126766571" sldId="260"/>
        </pc:sldMkLst>
        <pc:spChg chg="del mod">
          <ac:chgData name="Deborah Shaw" userId="79bf7848-a030-4096-934a-3abbfde4984a" providerId="ADAL" clId="{A1F92CC7-14EE-4371-8AD5-DEB071A61DDC}" dt="2023-12-26T11:37:47.446" v="4"/>
          <ac:spMkLst>
            <pc:docMk/>
            <pc:sldMk cId="2126766571" sldId="260"/>
            <ac:spMk id="18" creationId="{4694CCB8-A161-4308-BC33-DD746CEBFA8D}"/>
          </ac:spMkLst>
        </pc:spChg>
        <pc:picChg chg="del">
          <ac:chgData name="Deborah Shaw" userId="79bf7848-a030-4096-934a-3abbfde4984a" providerId="ADAL" clId="{A1F92CC7-14EE-4371-8AD5-DEB071A61DDC}" dt="2023-12-26T11:37:25.045" v="0" actId="21"/>
          <ac:picMkLst>
            <pc:docMk/>
            <pc:sldMk cId="2126766571" sldId="260"/>
            <ac:picMk id="7" creationId="{5C7C6F9D-BB9E-4FC8-82AF-1EAB0656BA59}"/>
          </ac:picMkLst>
        </pc:picChg>
      </pc:sldChg>
      <pc:sldChg chg="delSp mod">
        <pc:chgData name="Deborah Shaw" userId="79bf7848-a030-4096-934a-3abbfde4984a" providerId="ADAL" clId="{A1F92CC7-14EE-4371-8AD5-DEB071A61DDC}" dt="2023-12-26T12:43:04.710" v="34" actId="21"/>
        <pc:sldMkLst>
          <pc:docMk/>
          <pc:sldMk cId="2055898700" sldId="286"/>
        </pc:sldMkLst>
        <pc:spChg chg="del">
          <ac:chgData name="Deborah Shaw" userId="79bf7848-a030-4096-934a-3abbfde4984a" providerId="ADAL" clId="{A1F92CC7-14EE-4371-8AD5-DEB071A61DDC}" dt="2023-12-26T12:43:04.710" v="34" actId="21"/>
          <ac:spMkLst>
            <pc:docMk/>
            <pc:sldMk cId="2055898700" sldId="286"/>
            <ac:spMk id="12" creationId="{E41BDED1-9F6A-6358-FC81-7E85D360252B}"/>
          </ac:spMkLst>
        </pc:spChg>
        <pc:spChg chg="del">
          <ac:chgData name="Deborah Shaw" userId="79bf7848-a030-4096-934a-3abbfde4984a" providerId="ADAL" clId="{A1F92CC7-14EE-4371-8AD5-DEB071A61DDC}" dt="2023-12-26T12:43:02.939" v="33" actId="21"/>
          <ac:spMkLst>
            <pc:docMk/>
            <pc:sldMk cId="2055898700" sldId="286"/>
            <ac:spMk id="16" creationId="{7DC3FE9F-7FA6-90A7-2023-D895B93FE93E}"/>
          </ac:spMkLst>
        </pc:spChg>
        <pc:spChg chg="del">
          <ac:chgData name="Deborah Shaw" userId="79bf7848-a030-4096-934a-3abbfde4984a" providerId="ADAL" clId="{A1F92CC7-14EE-4371-8AD5-DEB071A61DDC}" dt="2023-12-26T12:43:01.181" v="32" actId="21"/>
          <ac:spMkLst>
            <pc:docMk/>
            <pc:sldMk cId="2055898700" sldId="286"/>
            <ac:spMk id="17" creationId="{A183086E-1F88-4191-CA4C-959464447168}"/>
          </ac:spMkLst>
        </pc:spChg>
        <pc:spChg chg="del">
          <ac:chgData name="Deborah Shaw" userId="79bf7848-a030-4096-934a-3abbfde4984a" providerId="ADAL" clId="{A1F92CC7-14EE-4371-8AD5-DEB071A61DDC}" dt="2023-12-26T12:42:58.359" v="31" actId="21"/>
          <ac:spMkLst>
            <pc:docMk/>
            <pc:sldMk cId="2055898700" sldId="286"/>
            <ac:spMk id="18" creationId="{9572AE61-DF03-4550-1C14-0B655C32BB0B}"/>
          </ac:spMkLst>
        </pc:spChg>
      </pc:sldChg>
      <pc:sldChg chg="delSp mod">
        <pc:chgData name="Deborah Shaw" userId="79bf7848-a030-4096-934a-3abbfde4984a" providerId="ADAL" clId="{A1F92CC7-14EE-4371-8AD5-DEB071A61DDC}" dt="2023-12-26T12:43:27.348" v="39" actId="21"/>
        <pc:sldMkLst>
          <pc:docMk/>
          <pc:sldMk cId="112821290" sldId="292"/>
        </pc:sldMkLst>
        <pc:spChg chg="del">
          <ac:chgData name="Deborah Shaw" userId="79bf7848-a030-4096-934a-3abbfde4984a" providerId="ADAL" clId="{A1F92CC7-14EE-4371-8AD5-DEB071A61DDC}" dt="2023-12-26T12:43:23.203" v="37" actId="21"/>
          <ac:spMkLst>
            <pc:docMk/>
            <pc:sldMk cId="112821290" sldId="292"/>
            <ac:spMk id="2" creationId="{068FB410-8415-F89B-DB84-2AB1D4F18853}"/>
          </ac:spMkLst>
        </pc:spChg>
        <pc:spChg chg="del">
          <ac:chgData name="Deborah Shaw" userId="79bf7848-a030-4096-934a-3abbfde4984a" providerId="ADAL" clId="{A1F92CC7-14EE-4371-8AD5-DEB071A61DDC}" dt="2023-12-26T12:43:25.153" v="38" actId="21"/>
          <ac:spMkLst>
            <pc:docMk/>
            <pc:sldMk cId="112821290" sldId="292"/>
            <ac:spMk id="5" creationId="{145B69D7-BB45-4F2E-5A9F-A8AFFC8B8A5D}"/>
          </ac:spMkLst>
        </pc:spChg>
        <pc:spChg chg="del">
          <ac:chgData name="Deborah Shaw" userId="79bf7848-a030-4096-934a-3abbfde4984a" providerId="ADAL" clId="{A1F92CC7-14EE-4371-8AD5-DEB071A61DDC}" dt="2023-12-26T12:43:27.348" v="39" actId="21"/>
          <ac:spMkLst>
            <pc:docMk/>
            <pc:sldMk cId="112821290" sldId="292"/>
            <ac:spMk id="6" creationId="{0EDD953D-ABA5-4ED8-9C65-BAFD59B827B1}"/>
          </ac:spMkLst>
        </pc:spChg>
      </pc:sldChg>
      <pc:sldChg chg="delSp mod">
        <pc:chgData name="Deborah Shaw" userId="79bf7848-a030-4096-934a-3abbfde4984a" providerId="ADAL" clId="{A1F92CC7-14EE-4371-8AD5-DEB071A61DDC}" dt="2023-12-26T12:43:42.565" v="44" actId="21"/>
        <pc:sldMkLst>
          <pc:docMk/>
          <pc:sldMk cId="908628020" sldId="293"/>
        </pc:sldMkLst>
        <pc:spChg chg="del">
          <ac:chgData name="Deborah Shaw" userId="79bf7848-a030-4096-934a-3abbfde4984a" providerId="ADAL" clId="{A1F92CC7-14EE-4371-8AD5-DEB071A61DDC}" dt="2023-12-26T12:43:39.026" v="42" actId="21"/>
          <ac:spMkLst>
            <pc:docMk/>
            <pc:sldMk cId="908628020" sldId="293"/>
            <ac:spMk id="2" creationId="{EF7DD697-3E73-6F46-31E3-7F9B8F9CD91C}"/>
          </ac:spMkLst>
        </pc:spChg>
        <pc:spChg chg="del">
          <ac:chgData name="Deborah Shaw" userId="79bf7848-a030-4096-934a-3abbfde4984a" providerId="ADAL" clId="{A1F92CC7-14EE-4371-8AD5-DEB071A61DDC}" dt="2023-12-26T12:43:40.584" v="43" actId="21"/>
          <ac:spMkLst>
            <pc:docMk/>
            <pc:sldMk cId="908628020" sldId="293"/>
            <ac:spMk id="5" creationId="{4E7DB301-5CE2-8985-50D5-63A3D48D8B62}"/>
          </ac:spMkLst>
        </pc:spChg>
        <pc:spChg chg="del">
          <ac:chgData name="Deborah Shaw" userId="79bf7848-a030-4096-934a-3abbfde4984a" providerId="ADAL" clId="{A1F92CC7-14EE-4371-8AD5-DEB071A61DDC}" dt="2023-12-26T12:43:42.565" v="44" actId="21"/>
          <ac:spMkLst>
            <pc:docMk/>
            <pc:sldMk cId="908628020" sldId="293"/>
            <ac:spMk id="6" creationId="{AB57BD3A-74BA-1E9F-154F-0EF853BDBB1C}"/>
          </ac:spMkLst>
        </pc:spChg>
      </pc:sldChg>
      <pc:sldChg chg="del">
        <pc:chgData name="Deborah Shaw" userId="79bf7848-a030-4096-934a-3abbfde4984a" providerId="ADAL" clId="{A1F92CC7-14EE-4371-8AD5-DEB071A61DDC}" dt="2023-12-26T11:39:30.959" v="22" actId="2696"/>
        <pc:sldMkLst>
          <pc:docMk/>
          <pc:sldMk cId="3829610916" sldId="305"/>
        </pc:sldMkLst>
      </pc:sldChg>
      <pc:sldChg chg="delSp modSp mod">
        <pc:chgData name="Deborah Shaw" userId="79bf7848-a030-4096-934a-3abbfde4984a" providerId="ADAL" clId="{A1F92CC7-14EE-4371-8AD5-DEB071A61DDC}" dt="2023-12-26T11:39:17.215" v="21" actId="1076"/>
        <pc:sldMkLst>
          <pc:docMk/>
          <pc:sldMk cId="3629754069" sldId="306"/>
        </pc:sldMkLst>
        <pc:spChg chg="mod">
          <ac:chgData name="Deborah Shaw" userId="79bf7848-a030-4096-934a-3abbfde4984a" providerId="ADAL" clId="{A1F92CC7-14EE-4371-8AD5-DEB071A61DDC}" dt="2023-12-26T11:39:17.215" v="21" actId="1076"/>
          <ac:spMkLst>
            <pc:docMk/>
            <pc:sldMk cId="3629754069" sldId="306"/>
            <ac:spMk id="3" creationId="{117E80A5-0A88-072D-D373-1B79DB1B2DCA}"/>
          </ac:spMkLst>
        </pc:spChg>
        <pc:spChg chg="mod">
          <ac:chgData name="Deborah Shaw" userId="79bf7848-a030-4096-934a-3abbfde4984a" providerId="ADAL" clId="{A1F92CC7-14EE-4371-8AD5-DEB071A61DDC}" dt="2023-12-26T11:38:40.311" v="11" actId="1076"/>
          <ac:spMkLst>
            <pc:docMk/>
            <pc:sldMk cId="3629754069" sldId="306"/>
            <ac:spMk id="7" creationId="{6D1C5468-2E27-9AF9-E8A7-9D00C2F6695F}"/>
          </ac:spMkLst>
        </pc:spChg>
        <pc:spChg chg="del">
          <ac:chgData name="Deborah Shaw" userId="79bf7848-a030-4096-934a-3abbfde4984a" providerId="ADAL" clId="{A1F92CC7-14EE-4371-8AD5-DEB071A61DDC}" dt="2023-12-26T11:37:56.176" v="6" actId="21"/>
          <ac:spMkLst>
            <pc:docMk/>
            <pc:sldMk cId="3629754069" sldId="306"/>
            <ac:spMk id="9" creationId="{EA4776F2-8249-1257-551D-80D9CD0F0596}"/>
          </ac:spMkLst>
        </pc:spChg>
        <pc:picChg chg="mod">
          <ac:chgData name="Deborah Shaw" userId="79bf7848-a030-4096-934a-3abbfde4984a" providerId="ADAL" clId="{A1F92CC7-14EE-4371-8AD5-DEB071A61DDC}" dt="2023-12-26T11:37:34.372" v="1" actId="14826"/>
          <ac:picMkLst>
            <pc:docMk/>
            <pc:sldMk cId="3629754069" sldId="306"/>
            <ac:picMk id="6" creationId="{4B1342BB-B465-1A3D-28BC-F5045ABD0A0E}"/>
          </ac:picMkLst>
        </pc:picChg>
        <pc:cxnChg chg="mod">
          <ac:chgData name="Deborah Shaw" userId="79bf7848-a030-4096-934a-3abbfde4984a" providerId="ADAL" clId="{A1F92CC7-14EE-4371-8AD5-DEB071A61DDC}" dt="2023-12-26T11:38:43.273" v="12" actId="1076"/>
          <ac:cxnSpMkLst>
            <pc:docMk/>
            <pc:sldMk cId="3629754069" sldId="306"/>
            <ac:cxnSpMk id="8" creationId="{A525E1EC-2B3D-B92F-74BA-AE9AEC3DD826}"/>
          </ac:cxnSpMkLst>
        </pc:cxnChg>
      </pc:sldChg>
      <pc:sldChg chg="addSp delSp modSp add mod">
        <pc:chgData name="Deborah Shaw" userId="79bf7848-a030-4096-934a-3abbfde4984a" providerId="ADAL" clId="{A1F92CC7-14EE-4371-8AD5-DEB071A61DDC}" dt="2023-12-26T12:52:05.938" v="114" actId="20577"/>
        <pc:sldMkLst>
          <pc:docMk/>
          <pc:sldMk cId="2999367690" sldId="307"/>
        </pc:sldMkLst>
        <pc:spChg chg="add mod">
          <ac:chgData name="Deborah Shaw" userId="79bf7848-a030-4096-934a-3abbfde4984a" providerId="ADAL" clId="{A1F92CC7-14EE-4371-8AD5-DEB071A61DDC}" dt="2023-12-26T12:52:05.938" v="114" actId="20577"/>
          <ac:spMkLst>
            <pc:docMk/>
            <pc:sldMk cId="2999367690" sldId="307"/>
            <ac:spMk id="2" creationId="{B7FFD6EC-CA04-DEEF-C8FF-C6F1D91655AB}"/>
          </ac:spMkLst>
        </pc:spChg>
        <pc:spChg chg="del">
          <ac:chgData name="Deborah Shaw" userId="79bf7848-a030-4096-934a-3abbfde4984a" providerId="ADAL" clId="{A1F92CC7-14EE-4371-8AD5-DEB071A61DDC}" dt="2023-12-26T12:43:11.033" v="35" actId="21"/>
          <ac:spMkLst>
            <pc:docMk/>
            <pc:sldMk cId="2999367690" sldId="307"/>
            <ac:spMk id="3" creationId="{26FADB6C-6CB5-4D7C-AC09-B89C68326468}"/>
          </ac:spMkLst>
        </pc:spChg>
        <pc:spChg chg="del">
          <ac:chgData name="Deborah Shaw" userId="79bf7848-a030-4096-934a-3abbfde4984a" providerId="ADAL" clId="{A1F92CC7-14EE-4371-8AD5-DEB071A61DDC}" dt="2023-12-26T12:43:16.891" v="36" actId="21"/>
          <ac:spMkLst>
            <pc:docMk/>
            <pc:sldMk cId="2999367690" sldId="307"/>
            <ac:spMk id="4" creationId="{A15A585C-182F-4097-AE7A-03F38E316BE5}"/>
          </ac:spMkLst>
        </pc:spChg>
        <pc:spChg chg="mod">
          <ac:chgData name="Deborah Shaw" userId="79bf7848-a030-4096-934a-3abbfde4984a" providerId="ADAL" clId="{A1F92CC7-14EE-4371-8AD5-DEB071A61DDC}" dt="2023-12-26T12:51:31.426" v="110" actId="1076"/>
          <ac:spMkLst>
            <pc:docMk/>
            <pc:sldMk cId="2999367690" sldId="307"/>
            <ac:spMk id="12" creationId="{E41BDED1-9F6A-6358-FC81-7E85D360252B}"/>
          </ac:spMkLst>
        </pc:spChg>
        <pc:spChg chg="mod">
          <ac:chgData name="Deborah Shaw" userId="79bf7848-a030-4096-934a-3abbfde4984a" providerId="ADAL" clId="{A1F92CC7-14EE-4371-8AD5-DEB071A61DDC}" dt="2023-12-26T12:51:21.387" v="108" actId="1076"/>
          <ac:spMkLst>
            <pc:docMk/>
            <pc:sldMk cId="2999367690" sldId="307"/>
            <ac:spMk id="16" creationId="{7DC3FE9F-7FA6-90A7-2023-D895B93FE93E}"/>
          </ac:spMkLst>
        </pc:spChg>
        <pc:spChg chg="mod">
          <ac:chgData name="Deborah Shaw" userId="79bf7848-a030-4096-934a-3abbfde4984a" providerId="ADAL" clId="{A1F92CC7-14EE-4371-8AD5-DEB071A61DDC}" dt="2023-12-26T12:51:14.878" v="107" actId="1076"/>
          <ac:spMkLst>
            <pc:docMk/>
            <pc:sldMk cId="2999367690" sldId="307"/>
            <ac:spMk id="17" creationId="{A183086E-1F88-4191-CA4C-959464447168}"/>
          </ac:spMkLst>
        </pc:spChg>
        <pc:spChg chg="mod">
          <ac:chgData name="Deborah Shaw" userId="79bf7848-a030-4096-934a-3abbfde4984a" providerId="ADAL" clId="{A1F92CC7-14EE-4371-8AD5-DEB071A61DDC}" dt="2023-12-26T12:51:09.255" v="106" actId="1076"/>
          <ac:spMkLst>
            <pc:docMk/>
            <pc:sldMk cId="2999367690" sldId="307"/>
            <ac:spMk id="18" creationId="{9572AE61-DF03-4550-1C14-0B655C32BB0B}"/>
          </ac:spMkLst>
        </pc:spChg>
      </pc:sldChg>
      <pc:sldChg chg="modSp del mod">
        <pc:chgData name="Deborah Shaw" userId="79bf7848-a030-4096-934a-3abbfde4984a" providerId="ADAL" clId="{A1F92CC7-14EE-4371-8AD5-DEB071A61DDC}" dt="2023-12-26T11:43:13.417" v="27" actId="2696"/>
        <pc:sldMkLst>
          <pc:docMk/>
          <pc:sldMk cId="3212031168" sldId="307"/>
        </pc:sldMkLst>
        <pc:spChg chg="mod">
          <ac:chgData name="Deborah Shaw" userId="79bf7848-a030-4096-934a-3abbfde4984a" providerId="ADAL" clId="{A1F92CC7-14EE-4371-8AD5-DEB071A61DDC}" dt="2023-12-26T11:40:33.724" v="26" actId="20577"/>
          <ac:spMkLst>
            <pc:docMk/>
            <pc:sldMk cId="3212031168" sldId="307"/>
            <ac:spMk id="4" creationId="{7DCF33E8-8E16-65DB-FC5C-C94643F32BD3}"/>
          </ac:spMkLst>
        </pc:spChg>
      </pc:sldChg>
      <pc:sldChg chg="addSp delSp modSp add mod">
        <pc:chgData name="Deborah Shaw" userId="79bf7848-a030-4096-934a-3abbfde4984a" providerId="ADAL" clId="{A1F92CC7-14EE-4371-8AD5-DEB071A61DDC}" dt="2023-12-26T12:48:24.330" v="90" actId="1076"/>
        <pc:sldMkLst>
          <pc:docMk/>
          <pc:sldMk cId="3757813624" sldId="308"/>
        </pc:sldMkLst>
        <pc:spChg chg="mod">
          <ac:chgData name="Deborah Shaw" userId="79bf7848-a030-4096-934a-3abbfde4984a" providerId="ADAL" clId="{A1F92CC7-14EE-4371-8AD5-DEB071A61DDC}" dt="2023-12-26T12:48:10.148" v="88" actId="1076"/>
          <ac:spMkLst>
            <pc:docMk/>
            <pc:sldMk cId="3757813624" sldId="308"/>
            <ac:spMk id="2" creationId="{068FB410-8415-F89B-DB84-2AB1D4F18853}"/>
          </ac:spMkLst>
        </pc:spChg>
        <pc:spChg chg="del">
          <ac:chgData name="Deborah Shaw" userId="79bf7848-a030-4096-934a-3abbfde4984a" providerId="ADAL" clId="{A1F92CC7-14EE-4371-8AD5-DEB071A61DDC}" dt="2023-12-26T12:43:32.353" v="40" actId="21"/>
          <ac:spMkLst>
            <pc:docMk/>
            <pc:sldMk cId="3757813624" sldId="308"/>
            <ac:spMk id="3" creationId="{26FADB6C-6CB5-4D7C-AC09-B89C68326468}"/>
          </ac:spMkLst>
        </pc:spChg>
        <pc:spChg chg="del">
          <ac:chgData name="Deborah Shaw" userId="79bf7848-a030-4096-934a-3abbfde4984a" providerId="ADAL" clId="{A1F92CC7-14EE-4371-8AD5-DEB071A61DDC}" dt="2023-12-26T12:43:35.385" v="41" actId="21"/>
          <ac:spMkLst>
            <pc:docMk/>
            <pc:sldMk cId="3757813624" sldId="308"/>
            <ac:spMk id="4" creationId="{A15A585C-182F-4097-AE7A-03F38E316BE5}"/>
          </ac:spMkLst>
        </pc:spChg>
        <pc:spChg chg="mod">
          <ac:chgData name="Deborah Shaw" userId="79bf7848-a030-4096-934a-3abbfde4984a" providerId="ADAL" clId="{A1F92CC7-14EE-4371-8AD5-DEB071A61DDC}" dt="2023-12-26T12:48:17.993" v="89" actId="1076"/>
          <ac:spMkLst>
            <pc:docMk/>
            <pc:sldMk cId="3757813624" sldId="308"/>
            <ac:spMk id="5" creationId="{145B69D7-BB45-4F2E-5A9F-A8AFFC8B8A5D}"/>
          </ac:spMkLst>
        </pc:spChg>
        <pc:spChg chg="mod">
          <ac:chgData name="Deborah Shaw" userId="79bf7848-a030-4096-934a-3abbfde4984a" providerId="ADAL" clId="{A1F92CC7-14EE-4371-8AD5-DEB071A61DDC}" dt="2023-12-26T12:48:24.330" v="90" actId="1076"/>
          <ac:spMkLst>
            <pc:docMk/>
            <pc:sldMk cId="3757813624" sldId="308"/>
            <ac:spMk id="6" creationId="{0EDD953D-ABA5-4ED8-9C65-BAFD59B827B1}"/>
          </ac:spMkLst>
        </pc:spChg>
        <pc:spChg chg="add mod">
          <ac:chgData name="Deborah Shaw" userId="79bf7848-a030-4096-934a-3abbfde4984a" providerId="ADAL" clId="{A1F92CC7-14EE-4371-8AD5-DEB071A61DDC}" dt="2023-12-26T12:48:01.173" v="87" actId="255"/>
          <ac:spMkLst>
            <pc:docMk/>
            <pc:sldMk cId="3757813624" sldId="308"/>
            <ac:spMk id="7" creationId="{2C264407-03D1-B26C-B464-BA90B11D895B}"/>
          </ac:spMkLst>
        </pc:spChg>
      </pc:sldChg>
      <pc:sldChg chg="addSp delSp modSp add mod">
        <pc:chgData name="Deborah Shaw" userId="79bf7848-a030-4096-934a-3abbfde4984a" providerId="ADAL" clId="{A1F92CC7-14EE-4371-8AD5-DEB071A61DDC}" dt="2023-12-26T12:46:03.787" v="68" actId="1076"/>
        <pc:sldMkLst>
          <pc:docMk/>
          <pc:sldMk cId="60434511" sldId="309"/>
        </pc:sldMkLst>
        <pc:spChg chg="mod">
          <ac:chgData name="Deborah Shaw" userId="79bf7848-a030-4096-934a-3abbfde4984a" providerId="ADAL" clId="{A1F92CC7-14EE-4371-8AD5-DEB071A61DDC}" dt="2023-12-26T12:45:54.577" v="66" actId="1076"/>
          <ac:spMkLst>
            <pc:docMk/>
            <pc:sldMk cId="60434511" sldId="309"/>
            <ac:spMk id="2" creationId="{EF7DD697-3E73-6F46-31E3-7F9B8F9CD91C}"/>
          </ac:spMkLst>
        </pc:spChg>
        <pc:spChg chg="del">
          <ac:chgData name="Deborah Shaw" userId="79bf7848-a030-4096-934a-3abbfde4984a" providerId="ADAL" clId="{A1F92CC7-14EE-4371-8AD5-DEB071A61DDC}" dt="2023-12-26T12:43:51.808" v="46" actId="21"/>
          <ac:spMkLst>
            <pc:docMk/>
            <pc:sldMk cId="60434511" sldId="309"/>
            <ac:spMk id="3" creationId="{26FADB6C-6CB5-4D7C-AC09-B89C68326468}"/>
          </ac:spMkLst>
        </pc:spChg>
        <pc:spChg chg="del">
          <ac:chgData name="Deborah Shaw" userId="79bf7848-a030-4096-934a-3abbfde4984a" providerId="ADAL" clId="{A1F92CC7-14EE-4371-8AD5-DEB071A61DDC}" dt="2023-12-26T12:43:48.982" v="45" actId="21"/>
          <ac:spMkLst>
            <pc:docMk/>
            <pc:sldMk cId="60434511" sldId="309"/>
            <ac:spMk id="4" creationId="{A15A585C-182F-4097-AE7A-03F38E316BE5}"/>
          </ac:spMkLst>
        </pc:spChg>
        <pc:spChg chg="mod">
          <ac:chgData name="Deborah Shaw" userId="79bf7848-a030-4096-934a-3abbfde4984a" providerId="ADAL" clId="{A1F92CC7-14EE-4371-8AD5-DEB071A61DDC}" dt="2023-12-26T12:46:00.561" v="67" actId="1076"/>
          <ac:spMkLst>
            <pc:docMk/>
            <pc:sldMk cId="60434511" sldId="309"/>
            <ac:spMk id="5" creationId="{4E7DB301-5CE2-8985-50D5-63A3D48D8B62}"/>
          </ac:spMkLst>
        </pc:spChg>
        <pc:spChg chg="mod">
          <ac:chgData name="Deborah Shaw" userId="79bf7848-a030-4096-934a-3abbfde4984a" providerId="ADAL" clId="{A1F92CC7-14EE-4371-8AD5-DEB071A61DDC}" dt="2023-12-26T12:46:03.787" v="68" actId="1076"/>
          <ac:spMkLst>
            <pc:docMk/>
            <pc:sldMk cId="60434511" sldId="309"/>
            <ac:spMk id="6" creationId="{AB57BD3A-74BA-1E9F-154F-0EF853BDBB1C}"/>
          </ac:spMkLst>
        </pc:spChg>
        <pc:spChg chg="add mod">
          <ac:chgData name="Deborah Shaw" userId="79bf7848-a030-4096-934a-3abbfde4984a" providerId="ADAL" clId="{A1F92CC7-14EE-4371-8AD5-DEB071A61DDC}" dt="2023-12-26T12:45:50.348" v="65" actId="1076"/>
          <ac:spMkLst>
            <pc:docMk/>
            <pc:sldMk cId="60434511" sldId="309"/>
            <ac:spMk id="7" creationId="{166F7FD9-3372-F52E-49CE-1B72FFD4BDBD}"/>
          </ac:spMkLst>
        </pc:spChg>
      </pc:sldChg>
      <pc:sldChg chg="modSp add mod">
        <pc:chgData name="Deborah Shaw" userId="79bf7848-a030-4096-934a-3abbfde4984a" providerId="ADAL" clId="{A1F92CC7-14EE-4371-8AD5-DEB071A61DDC}" dt="2023-12-26T16:12:21.958" v="141" actId="20577"/>
        <pc:sldMkLst>
          <pc:docMk/>
          <pc:sldMk cId="83489932" sldId="310"/>
        </pc:sldMkLst>
        <pc:spChg chg="mod">
          <ac:chgData name="Deborah Shaw" userId="79bf7848-a030-4096-934a-3abbfde4984a" providerId="ADAL" clId="{A1F92CC7-14EE-4371-8AD5-DEB071A61DDC}" dt="2023-12-26T16:12:21.958" v="141" actId="20577"/>
          <ac:spMkLst>
            <pc:docMk/>
            <pc:sldMk cId="83489932" sldId="310"/>
            <ac:spMk id="3" creationId="{C31F17D1-1508-BF17-0DE5-AC88A3490105}"/>
          </ac:spMkLst>
        </pc:spChg>
      </pc:sldChg>
    </pc:docChg>
  </pc:docChgLst>
  <pc:docChgLst>
    <pc:chgData name="Gillian Alcorn" userId="S::gill_alcorn@wycliffeassociates.org::6bd34c75-7694-4bed-b49b-bd31e3f4958d" providerId="AD" clId="Web-{49617026-9ADF-A8B1-E6C0-0DE0AFE5520B}"/>
    <pc:docChg chg="modSld">
      <pc:chgData name="Gillian Alcorn" userId="S::gill_alcorn@wycliffeassociates.org::6bd34c75-7694-4bed-b49b-bd31e3f4958d" providerId="AD" clId="Web-{49617026-9ADF-A8B1-E6C0-0DE0AFE5520B}" dt="2023-10-26T09:44:41.270" v="6" actId="14100"/>
      <pc:docMkLst>
        <pc:docMk/>
      </pc:docMkLst>
      <pc:sldChg chg="modSp">
        <pc:chgData name="Gillian Alcorn" userId="S::gill_alcorn@wycliffeassociates.org::6bd34c75-7694-4bed-b49b-bd31e3f4958d" providerId="AD" clId="Web-{49617026-9ADF-A8B1-E6C0-0DE0AFE5520B}" dt="2023-10-26T09:44:41.270" v="6" actId="14100"/>
        <pc:sldMkLst>
          <pc:docMk/>
          <pc:sldMk cId="1672717559" sldId="266"/>
        </pc:sldMkLst>
        <pc:spChg chg="mod">
          <ac:chgData name="Gillian Alcorn" userId="S::gill_alcorn@wycliffeassociates.org::6bd34c75-7694-4bed-b49b-bd31e3f4958d" providerId="AD" clId="Web-{49617026-9ADF-A8B1-E6C0-0DE0AFE5520B}" dt="2023-10-26T09:44:41.270" v="6" actId="14100"/>
          <ac:spMkLst>
            <pc:docMk/>
            <pc:sldMk cId="1672717559" sldId="266"/>
            <ac:spMk id="12" creationId="{B733C7CD-65E0-2F20-BCBB-680B45D00415}"/>
          </ac:spMkLst>
        </pc:spChg>
      </pc:sldChg>
    </pc:docChg>
  </pc:docChgLst>
  <pc:docChgLst>
    <pc:chgData name="Deborah Shaw" userId="S::deborah_shaw@wycliffeassociates.org::79bf7848-a030-4096-934a-3abbfde4984a" providerId="AD" clId="Web-{2FF174F2-21D5-0413-A1DB-66C74467BA85}"/>
    <pc:docChg chg="addSld modSld">
      <pc:chgData name="Deborah Shaw" userId="S::deborah_shaw@wycliffeassociates.org::79bf7848-a030-4096-934a-3abbfde4984a" providerId="AD" clId="Web-{2FF174F2-21D5-0413-A1DB-66C74467BA85}" dt="2023-12-26T18:16:45.250" v="19" actId="1076"/>
      <pc:docMkLst>
        <pc:docMk/>
      </pc:docMkLst>
      <pc:sldChg chg="addSp delSp modSp new">
        <pc:chgData name="Deborah Shaw" userId="S::deborah_shaw@wycliffeassociates.org::79bf7848-a030-4096-934a-3abbfde4984a" providerId="AD" clId="Web-{2FF174F2-21D5-0413-A1DB-66C74467BA85}" dt="2023-12-26T18:16:45.250" v="19" actId="1076"/>
        <pc:sldMkLst>
          <pc:docMk/>
          <pc:sldMk cId="2073583681" sldId="311"/>
        </pc:sldMkLst>
        <pc:spChg chg="mod">
          <ac:chgData name="Deborah Shaw" userId="S::deborah_shaw@wycliffeassociates.org::79bf7848-a030-4096-934a-3abbfde4984a" providerId="AD" clId="Web-{2FF174F2-21D5-0413-A1DB-66C74467BA85}" dt="2023-12-26T18:16:11.718" v="16" actId="20577"/>
          <ac:spMkLst>
            <pc:docMk/>
            <pc:sldMk cId="2073583681" sldId="311"/>
            <ac:spMk id="2" creationId="{51A58000-507E-8524-895A-25E4A13F6679}"/>
          </ac:spMkLst>
        </pc:spChg>
        <pc:spChg chg="del">
          <ac:chgData name="Deborah Shaw" userId="S::deborah_shaw@wycliffeassociates.org::79bf7848-a030-4096-934a-3abbfde4984a" providerId="AD" clId="Web-{2FF174F2-21D5-0413-A1DB-66C74467BA85}" dt="2023-12-26T18:15:29.013" v="1"/>
          <ac:spMkLst>
            <pc:docMk/>
            <pc:sldMk cId="2073583681" sldId="311"/>
            <ac:spMk id="3" creationId="{511C48A7-1AB1-CCA5-86E3-020993E9D99C}"/>
          </ac:spMkLst>
        </pc:spChg>
        <pc:picChg chg="add mod ord">
          <ac:chgData name="Deborah Shaw" userId="S::deborah_shaw@wycliffeassociates.org::79bf7848-a030-4096-934a-3abbfde4984a" providerId="AD" clId="Web-{2FF174F2-21D5-0413-A1DB-66C74467BA85}" dt="2023-12-26T18:16:45.250" v="19" actId="1076"/>
          <ac:picMkLst>
            <pc:docMk/>
            <pc:sldMk cId="2073583681" sldId="311"/>
            <ac:picMk id="4" creationId="{4E0032EE-1463-F295-20C0-252E41F2E82C}"/>
          </ac:picMkLst>
        </pc:picChg>
      </pc:sldChg>
    </pc:docChg>
  </pc:docChgLst>
  <pc:docChgLst>
    <pc:chgData name="Gillian Alcorn" userId="S::gill_alcorn@wycliffeassociates.org::6bd34c75-7694-4bed-b49b-bd31e3f4958d" providerId="AD" clId="Web-{F04AE14B-58B2-61D0-ED8E-20816EB5526A}"/>
    <pc:docChg chg="modSld">
      <pc:chgData name="Gillian Alcorn" userId="S::gill_alcorn@wycliffeassociates.org::6bd34c75-7694-4bed-b49b-bd31e3f4958d" providerId="AD" clId="Web-{F04AE14B-58B2-61D0-ED8E-20816EB5526A}" dt="2023-10-26T09:38:51.604" v="1" actId="14100"/>
      <pc:docMkLst>
        <pc:docMk/>
      </pc:docMkLst>
      <pc:sldChg chg="modSp">
        <pc:chgData name="Gillian Alcorn" userId="S::gill_alcorn@wycliffeassociates.org::6bd34c75-7694-4bed-b49b-bd31e3f4958d" providerId="AD" clId="Web-{F04AE14B-58B2-61D0-ED8E-20816EB5526A}" dt="2023-10-26T09:38:51.604" v="1" actId="14100"/>
        <pc:sldMkLst>
          <pc:docMk/>
          <pc:sldMk cId="1672717559" sldId="266"/>
        </pc:sldMkLst>
        <pc:spChg chg="mod">
          <ac:chgData name="Gillian Alcorn" userId="S::gill_alcorn@wycliffeassociates.org::6bd34c75-7694-4bed-b49b-bd31e3f4958d" providerId="AD" clId="Web-{F04AE14B-58B2-61D0-ED8E-20816EB5526A}" dt="2023-10-26T09:38:51.604" v="1" actId="14100"/>
          <ac:spMkLst>
            <pc:docMk/>
            <pc:sldMk cId="1672717559" sldId="266"/>
            <ac:spMk id="4" creationId="{9E1C7A5C-0710-4D7E-846B-D8F4077F32BD}"/>
          </ac:spMkLst>
        </pc:spChg>
      </pc:sldChg>
    </pc:docChg>
  </pc:docChgLst>
  <pc:docChgLst>
    <pc:chgData name="Deborah Shaw" userId="S::deborah_shaw@wycliffeassociates.org::79bf7848-a030-4096-934a-3abbfde4984a" providerId="AD" clId="Web-{E5FC7613-64F8-18B0-1C67-C7A796717057}"/>
    <pc:docChg chg="addSld sldOrd">
      <pc:chgData name="Deborah Shaw" userId="S::deborah_shaw@wycliffeassociates.org::79bf7848-a030-4096-934a-3abbfde4984a" providerId="AD" clId="Web-{E5FC7613-64F8-18B0-1C67-C7A796717057}" dt="2023-12-17T22:09:15.843" v="1"/>
      <pc:docMkLst>
        <pc:docMk/>
      </pc:docMkLst>
      <pc:sldChg chg="add ord">
        <pc:chgData name="Deborah Shaw" userId="S::deborah_shaw@wycliffeassociates.org::79bf7848-a030-4096-934a-3abbfde4984a" providerId="AD" clId="Web-{E5FC7613-64F8-18B0-1C67-C7A796717057}" dt="2023-12-17T22:09:15.843" v="1"/>
        <pc:sldMkLst>
          <pc:docMk/>
          <pc:sldMk cId="3829610916" sldId="305"/>
        </pc:sldMkLst>
      </pc:sldChg>
    </pc:docChg>
  </pc:docChgLst>
  <pc:docChgLst>
    <pc:chgData name="Deborah Shaw" userId="79bf7848-a030-4096-934a-3abbfde4984a" providerId="ADAL" clId="{0D3912D6-EF75-4672-9665-12D804193009}"/>
    <pc:docChg chg="custSel modSld">
      <pc:chgData name="Deborah Shaw" userId="79bf7848-a030-4096-934a-3abbfde4984a" providerId="ADAL" clId="{0D3912D6-EF75-4672-9665-12D804193009}" dt="2024-04-24T18:43:12.018" v="46" actId="255"/>
      <pc:docMkLst>
        <pc:docMk/>
      </pc:docMkLst>
      <pc:sldChg chg="modSp mod">
        <pc:chgData name="Deborah Shaw" userId="79bf7848-a030-4096-934a-3abbfde4984a" providerId="ADAL" clId="{0D3912D6-EF75-4672-9665-12D804193009}" dt="2024-04-24T18:43:12.018" v="46" actId="255"/>
        <pc:sldMkLst>
          <pc:docMk/>
          <pc:sldMk cId="1232106677" sldId="259"/>
        </pc:sldMkLst>
        <pc:spChg chg="mod">
          <ac:chgData name="Deborah Shaw" userId="79bf7848-a030-4096-934a-3abbfde4984a" providerId="ADAL" clId="{0D3912D6-EF75-4672-9665-12D804193009}" dt="2024-04-24T18:43:12.018" v="46" actId="255"/>
          <ac:spMkLst>
            <pc:docMk/>
            <pc:sldMk cId="1232106677" sldId="259"/>
            <ac:spMk id="3" creationId="{C31F17D1-1508-BF17-0DE5-AC88A3490105}"/>
          </ac:spMkLst>
        </pc:spChg>
      </pc:sldChg>
      <pc:sldChg chg="modSp mod">
        <pc:chgData name="Deborah Shaw" userId="79bf7848-a030-4096-934a-3abbfde4984a" providerId="ADAL" clId="{0D3912D6-EF75-4672-9665-12D804193009}" dt="2024-04-24T18:25:31.131" v="26" actId="1076"/>
        <pc:sldMkLst>
          <pc:docMk/>
          <pc:sldMk cId="1024167666" sldId="264"/>
        </pc:sldMkLst>
        <pc:spChg chg="mod">
          <ac:chgData name="Deborah Shaw" userId="79bf7848-a030-4096-934a-3abbfde4984a" providerId="ADAL" clId="{0D3912D6-EF75-4672-9665-12D804193009}" dt="2024-04-24T18:25:31.131" v="26" actId="1076"/>
          <ac:spMkLst>
            <pc:docMk/>
            <pc:sldMk cId="1024167666" sldId="264"/>
            <ac:spMk id="6" creationId="{0DD2A21A-1E83-FCBD-289F-39F6E93AD442}"/>
          </ac:spMkLst>
        </pc:spChg>
        <pc:spChg chg="mod">
          <ac:chgData name="Deborah Shaw" userId="79bf7848-a030-4096-934a-3abbfde4984a" providerId="ADAL" clId="{0D3912D6-EF75-4672-9665-12D804193009}" dt="2024-04-16T20:20:46.207" v="0" actId="1076"/>
          <ac:spMkLst>
            <pc:docMk/>
            <pc:sldMk cId="1024167666" sldId="264"/>
            <ac:spMk id="7" creationId="{D96D5331-8205-DC08-43E2-D736797BD66F}"/>
          </ac:spMkLst>
        </pc:spChg>
      </pc:sldChg>
      <pc:sldChg chg="delSp modSp mod">
        <pc:chgData name="Deborah Shaw" userId="79bf7848-a030-4096-934a-3abbfde4984a" providerId="ADAL" clId="{0D3912D6-EF75-4672-9665-12D804193009}" dt="2024-04-24T18:37:29.676" v="36" actId="6549"/>
        <pc:sldMkLst>
          <pc:docMk/>
          <pc:sldMk cId="1672717559" sldId="266"/>
        </pc:sldMkLst>
        <pc:spChg chg="mod">
          <ac:chgData name="Deborah Shaw" userId="79bf7848-a030-4096-934a-3abbfde4984a" providerId="ADAL" clId="{0D3912D6-EF75-4672-9665-12D804193009}" dt="2024-04-24T18:37:29.676" v="36" actId="6549"/>
          <ac:spMkLst>
            <pc:docMk/>
            <pc:sldMk cId="1672717559" sldId="266"/>
            <ac:spMk id="4" creationId="{9E1C7A5C-0710-4D7E-846B-D8F4077F32BD}"/>
          </ac:spMkLst>
        </pc:spChg>
        <pc:spChg chg="del">
          <ac:chgData name="Deborah Shaw" userId="79bf7848-a030-4096-934a-3abbfde4984a" providerId="ADAL" clId="{0D3912D6-EF75-4672-9665-12D804193009}" dt="2024-04-16T20:37:55.055" v="5" actId="21"/>
          <ac:spMkLst>
            <pc:docMk/>
            <pc:sldMk cId="1672717559" sldId="266"/>
            <ac:spMk id="8" creationId="{DBF5664B-82EB-51A9-443D-23FE91955340}"/>
          </ac:spMkLst>
        </pc:spChg>
        <pc:spChg chg="mod">
          <ac:chgData name="Deborah Shaw" userId="79bf7848-a030-4096-934a-3abbfde4984a" providerId="ADAL" clId="{0D3912D6-EF75-4672-9665-12D804193009}" dt="2024-04-24T18:37:18.062" v="32" actId="20577"/>
          <ac:spMkLst>
            <pc:docMk/>
            <pc:sldMk cId="1672717559" sldId="266"/>
            <ac:spMk id="10" creationId="{66B1EC46-6C74-4F72-B920-9748BCF597B5}"/>
          </ac:spMkLst>
        </pc:spChg>
        <pc:spChg chg="del mod">
          <ac:chgData name="Deborah Shaw" userId="79bf7848-a030-4096-934a-3abbfde4984a" providerId="ADAL" clId="{0D3912D6-EF75-4672-9665-12D804193009}" dt="2024-04-16T20:37:50.483" v="4" actId="21"/>
          <ac:spMkLst>
            <pc:docMk/>
            <pc:sldMk cId="1672717559" sldId="266"/>
            <ac:spMk id="12" creationId="{B733C7CD-65E0-2F20-BCBB-680B45D00415}"/>
          </ac:spMkLst>
        </pc:spChg>
      </pc:sldChg>
      <pc:sldChg chg="modSp mod">
        <pc:chgData name="Deborah Shaw" userId="79bf7848-a030-4096-934a-3abbfde4984a" providerId="ADAL" clId="{0D3912D6-EF75-4672-9665-12D804193009}" dt="2024-04-24T18:33:07.794" v="28" actId="1076"/>
        <pc:sldMkLst>
          <pc:docMk/>
          <pc:sldMk cId="591717139" sldId="296"/>
        </pc:sldMkLst>
        <pc:spChg chg="mod">
          <ac:chgData name="Deborah Shaw" userId="79bf7848-a030-4096-934a-3abbfde4984a" providerId="ADAL" clId="{0D3912D6-EF75-4672-9665-12D804193009}" dt="2024-04-24T18:33:04.442" v="27" actId="1076"/>
          <ac:spMkLst>
            <pc:docMk/>
            <pc:sldMk cId="591717139" sldId="296"/>
            <ac:spMk id="10" creationId="{DB02AA35-DD08-4782-BDCC-BB77737D8505}"/>
          </ac:spMkLst>
        </pc:spChg>
        <pc:spChg chg="mod">
          <ac:chgData name="Deborah Shaw" userId="79bf7848-a030-4096-934a-3abbfde4984a" providerId="ADAL" clId="{0D3912D6-EF75-4672-9665-12D804193009}" dt="2024-04-24T18:33:07.794" v="28" actId="1076"/>
          <ac:spMkLst>
            <pc:docMk/>
            <pc:sldMk cId="591717139" sldId="296"/>
            <ac:spMk id="20" creationId="{91B506A3-8697-4F3D-8F2B-E3B9CFB52438}"/>
          </ac:spMkLst>
        </pc:spChg>
      </pc:sldChg>
      <pc:sldChg chg="delSp modSp mod">
        <pc:chgData name="Deborah Shaw" userId="79bf7848-a030-4096-934a-3abbfde4984a" providerId="ADAL" clId="{0D3912D6-EF75-4672-9665-12D804193009}" dt="2024-04-16T20:38:53.147" v="22" actId="207"/>
        <pc:sldMkLst>
          <pc:docMk/>
          <pc:sldMk cId="1535566469" sldId="298"/>
        </pc:sldMkLst>
        <pc:spChg chg="mod">
          <ac:chgData name="Deborah Shaw" userId="79bf7848-a030-4096-934a-3abbfde4984a" providerId="ADAL" clId="{0D3912D6-EF75-4672-9665-12D804193009}" dt="2024-04-16T20:38:53.147" v="22" actId="207"/>
          <ac:spMkLst>
            <pc:docMk/>
            <pc:sldMk cId="1535566469" sldId="298"/>
            <ac:spMk id="4" creationId="{9E1C7A5C-0710-4D7E-846B-D8F4077F32BD}"/>
          </ac:spMkLst>
        </pc:spChg>
        <pc:spChg chg="del">
          <ac:chgData name="Deborah Shaw" userId="79bf7848-a030-4096-934a-3abbfde4984a" providerId="ADAL" clId="{0D3912D6-EF75-4672-9665-12D804193009}" dt="2024-04-16T20:38:09.107" v="8" actId="21"/>
          <ac:spMkLst>
            <pc:docMk/>
            <pc:sldMk cId="1535566469" sldId="298"/>
            <ac:spMk id="6" creationId="{E25FFBE3-6A05-6D90-479E-8525FB973F10}"/>
          </ac:spMkLst>
        </pc:spChg>
        <pc:spChg chg="del">
          <ac:chgData name="Deborah Shaw" userId="79bf7848-a030-4096-934a-3abbfde4984a" providerId="ADAL" clId="{0D3912D6-EF75-4672-9665-12D804193009}" dt="2024-04-16T20:38:13.679" v="9" actId="21"/>
          <ac:spMkLst>
            <pc:docMk/>
            <pc:sldMk cId="1535566469" sldId="298"/>
            <ac:spMk id="8" creationId="{FA2AA60E-5613-459A-0801-0CB063D4C885}"/>
          </ac:spMkLst>
        </pc:spChg>
        <pc:spChg chg="mod">
          <ac:chgData name="Deborah Shaw" userId="79bf7848-a030-4096-934a-3abbfde4984a" providerId="ADAL" clId="{0D3912D6-EF75-4672-9665-12D804193009}" dt="2024-04-16T20:38:33.780" v="16" actId="6549"/>
          <ac:spMkLst>
            <pc:docMk/>
            <pc:sldMk cId="1535566469" sldId="298"/>
            <ac:spMk id="10" creationId="{66B1EC46-6C74-4F72-B920-9748BCF597B5}"/>
          </ac:spMkLst>
        </pc:spChg>
      </pc:sldChg>
      <pc:sldChg chg="modSp mod">
        <pc:chgData name="Deborah Shaw" userId="79bf7848-a030-4096-934a-3abbfde4984a" providerId="ADAL" clId="{0D3912D6-EF75-4672-9665-12D804193009}" dt="2024-04-24T18:20:38.052" v="24" actId="14100"/>
        <pc:sldMkLst>
          <pc:docMk/>
          <pc:sldMk cId="3629754069" sldId="306"/>
        </pc:sldMkLst>
        <pc:spChg chg="mod">
          <ac:chgData name="Deborah Shaw" userId="79bf7848-a030-4096-934a-3abbfde4984a" providerId="ADAL" clId="{0D3912D6-EF75-4672-9665-12D804193009}" dt="2024-04-24T18:20:38.052" v="24" actId="14100"/>
          <ac:spMkLst>
            <pc:docMk/>
            <pc:sldMk cId="3629754069" sldId="306"/>
            <ac:spMk id="7" creationId="{6D1C5468-2E27-9AF9-E8A7-9D00C2F6695F}"/>
          </ac:spMkLst>
        </pc:spChg>
      </pc:sldChg>
      <pc:sldChg chg="modSp mod">
        <pc:chgData name="Deborah Shaw" userId="79bf7848-a030-4096-934a-3abbfde4984a" providerId="ADAL" clId="{0D3912D6-EF75-4672-9665-12D804193009}" dt="2024-04-16T20:20:57.714" v="1" actId="14100"/>
        <pc:sldMkLst>
          <pc:docMk/>
          <pc:sldMk cId="3757813624" sldId="308"/>
        </pc:sldMkLst>
        <pc:spChg chg="mod">
          <ac:chgData name="Deborah Shaw" userId="79bf7848-a030-4096-934a-3abbfde4984a" providerId="ADAL" clId="{0D3912D6-EF75-4672-9665-12D804193009}" dt="2024-04-16T20:20:57.714" v="1" actId="14100"/>
          <ac:spMkLst>
            <pc:docMk/>
            <pc:sldMk cId="3757813624" sldId="308"/>
            <ac:spMk id="7" creationId="{2C264407-03D1-B26C-B464-BA90B11D895B}"/>
          </ac:spMkLst>
        </pc:spChg>
      </pc:sldChg>
    </pc:docChg>
  </pc:docChgLst>
</pc:chgInfo>
</file>

<file path=ppt/media/image1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blegateway.com/passage/?search=john+1&amp;version=NKJV#fen-NKJV-26086l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blegateway.com/passage/?search=matt+3%3A16&amp;version=NKJV#fen-NKJV-23209a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92" b="13292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4708" y="3574373"/>
            <a:ext cx="6523836" cy="3080639"/>
          </a:xfrm>
        </p:spPr>
        <p:txBody>
          <a:bodyPr anchor="ctr">
            <a:normAutofit fontScale="85000" lnSpcReduction="20000"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Porque [nuestro Señor Jesucristo] recibió de Dios Padre honra y gloria, según la excelente gloria de Dios: «Este es mi Hijo amado, en quien tengo complacencia» (2 Ped. 1:17).</a:t>
            </a:r>
            <a:endParaRPr lang="en-US" sz="2600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Después que Jesús fue bautizado, subió luego del agua; y he aquí los cielos le fueron abiertos, y vio al Espíritu de Dios que descendía como paloma y venía sobre él. Y de repente vino una voz de los cielos, que decía: Éste es mi Hijo amado, en quien tengo complacencia (Mt. 3:16-17).</a:t>
            </a:r>
            <a:endParaRPr lang="en-US" sz="2600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Calibri"/>
              <a:ea typeface="Calibri" panose="020F0502020204030204" pitchFamily="34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latin typeface="Calibri"/>
                <a:ea typeface="Calibri" panose="020F0502020204030204" pitchFamily="34" charset="0"/>
                <a:cs typeface="Arial"/>
              </a:rPr>
              <a:t>Todas las Sagradas </a:t>
            </a:r>
            <a:r>
              <a:rPr lang="es" sz="1600" dirty="0">
                <a:effectLst/>
                <a:latin typeface="Calibri"/>
                <a:ea typeface="Calibri" panose="020F0502020204030204" pitchFamily="34" charset="0"/>
                <a:cs typeface="Arial"/>
              </a:rPr>
              <a:t>Escrituras han sido tomadas de la Nueva Versión King James®. © 1982 por Thomas Nelson, Inc. Usado con permiso. Todos los derechos reservados.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15456" y="4206748"/>
            <a:ext cx="2321307" cy="1754326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Términos familiares divinos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2429214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Como se define en la Palabra de Dios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7D2154-35A2-4BD9-BFB5-7DA40A1886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5" t="3269" r="1338" b="2367"/>
          <a:stretch/>
        </p:blipFill>
        <p:spPr>
          <a:xfrm flipH="1">
            <a:off x="0" y="1317812"/>
            <a:ext cx="9153751" cy="37650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02AA35-DD08-4782-BDCC-BB77737D8505}"/>
              </a:ext>
            </a:extLst>
          </p:cNvPr>
          <p:cNvSpPr txBox="1"/>
          <p:nvPr/>
        </p:nvSpPr>
        <p:spPr>
          <a:xfrm>
            <a:off x="674893" y="5583409"/>
            <a:ext cx="369357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" sz="2800" b="1" dirty="0">
                <a:solidFill>
                  <a:schemeClr val="tx2"/>
                </a:solidFill>
              </a:rPr>
              <a:t>Dios es el </a:t>
            </a:r>
            <a:r>
              <a:rPr lang="es" sz="2800" b="1" dirty="0">
                <a:solidFill>
                  <a:schemeClr val="accent1"/>
                </a:solidFill>
              </a:rPr>
              <a:t>Padre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B506A3-8697-4F3D-8F2B-E3B9CFB52438}"/>
              </a:ext>
            </a:extLst>
          </p:cNvPr>
          <p:cNvSpPr txBox="1"/>
          <p:nvPr/>
        </p:nvSpPr>
        <p:spPr>
          <a:xfrm>
            <a:off x="4572000" y="5583409"/>
            <a:ext cx="369357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" sz="2800" b="1" dirty="0">
                <a:solidFill>
                  <a:schemeClr val="tx2"/>
                </a:solidFill>
              </a:rPr>
              <a:t>Jesús es el </a:t>
            </a:r>
            <a:r>
              <a:rPr lang="es" sz="2800" b="1" dirty="0">
                <a:solidFill>
                  <a:schemeClr val="accent1"/>
                </a:solidFill>
              </a:rPr>
              <a:t>Hijo</a:t>
            </a:r>
          </a:p>
        </p:txBody>
      </p:sp>
    </p:spTree>
    <p:extLst>
      <p:ext uri="{BB962C8B-B14F-4D97-AF65-F5344CB8AC3E}">
        <p14:creationId xmlns:p14="http://schemas.microsoft.com/office/powerpoint/2010/main" val="591717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F3C2D-C693-47CA-9EF7-A473EAE7D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86512"/>
            <a:ext cx="9144000" cy="1325563"/>
          </a:xfrm>
        </p:spPr>
        <p:txBody>
          <a:bodyPr/>
          <a:lstStyle/>
          <a:p>
            <a:r>
              <a:rPr lang="es" dirty="0">
                <a:latin typeface="Arial"/>
                <a:cs typeface="Arial"/>
              </a:rPr>
              <a:t>Algunos traductores lo han hecho de manera diferente.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DB94496-23FA-4E85-8397-A77EFEEFB290}"/>
              </a:ext>
            </a:extLst>
          </p:cNvPr>
          <p:cNvGrpSpPr/>
          <p:nvPr/>
        </p:nvGrpSpPr>
        <p:grpSpPr>
          <a:xfrm>
            <a:off x="944158" y="1113427"/>
            <a:ext cx="2574727" cy="2339908"/>
            <a:chOff x="1072556" y="3021799"/>
            <a:chExt cx="2910866" cy="282703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06FA6DB-3D8A-4F17-A116-E49994C62E8A}"/>
                </a:ext>
              </a:extLst>
            </p:cNvPr>
            <p:cNvSpPr txBox="1"/>
            <p:nvPr/>
          </p:nvSpPr>
          <p:spPr>
            <a:xfrm>
              <a:off x="1072556" y="3712040"/>
              <a:ext cx="2910866" cy="144655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br>
                <a:rPr lang="en-US" sz="2600" b="1" dirty="0">
                  <a:solidFill>
                    <a:schemeClr val="tx2"/>
                  </a:solidFill>
                </a:rPr>
              </a:br>
              <a:r>
                <a:rPr lang="es" sz="2600" b="1" dirty="0">
                  <a:solidFill>
                    <a:schemeClr val="tx2"/>
                  </a:solidFill>
                  <a:cs typeface="Arial"/>
                </a:rPr>
                <a:t>Hijo de Dios</a:t>
              </a:r>
            </a:p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endParaRPr lang="en-US" sz="2600" b="1" dirty="0"/>
            </a:p>
          </p:txBody>
        </p:sp>
        <p:sp>
          <p:nvSpPr>
            <p:cNvPr id="5" name="&quot;Not Allowed&quot; Symbol 4">
              <a:extLst>
                <a:ext uri="{FF2B5EF4-FFF2-40B4-BE49-F238E27FC236}">
                  <a16:creationId xmlns:a16="http://schemas.microsoft.com/office/drawing/2014/main" id="{5492DBF2-BA22-4866-B1C6-98820FD891E3}"/>
                </a:ext>
              </a:extLst>
            </p:cNvPr>
            <p:cNvSpPr/>
            <p:nvPr/>
          </p:nvSpPr>
          <p:spPr>
            <a:xfrm>
              <a:off x="1114473" y="3021799"/>
              <a:ext cx="2827033" cy="2827033"/>
            </a:xfrm>
            <a:prstGeom prst="noSmoking">
              <a:avLst>
                <a:gd name="adj" fmla="val 4559"/>
              </a:avLst>
            </a:prstGeom>
            <a:solidFill>
              <a:srgbClr val="FF0000"/>
            </a:solidFill>
          </p:spPr>
          <p:txBody>
            <a:bodyPr wrap="square" rtlCol="0" anchor="ctr">
              <a:noAutofit/>
            </a:bodyPr>
            <a:lstStyle/>
            <a:p>
              <a:pPr algn="ctr"/>
              <a:endPara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1F0B2257-2AA6-4A28-822A-D634429A5FF6}"/>
              </a:ext>
            </a:extLst>
          </p:cNvPr>
          <p:cNvSpPr/>
          <p:nvPr/>
        </p:nvSpPr>
        <p:spPr>
          <a:xfrm>
            <a:off x="5321223" y="1113424"/>
            <a:ext cx="2574727" cy="2415148"/>
          </a:xfrm>
          <a:prstGeom prst="ellipse">
            <a:avLst/>
          </a:prstGeom>
          <a:solidFill>
            <a:srgbClr val="FF0000"/>
          </a:solidFill>
        </p:spPr>
        <p:txBody>
          <a:bodyPr wrap="square" lIns="91440" tIns="45720" rIns="91440" bIns="45720" rtlCol="0" anchor="ctr"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" sz="2300" b="1" dirty="0">
                <a:solidFill>
                  <a:schemeClr val="bg1"/>
                </a:solidFill>
              </a:rPr>
              <a:t>El elegido de Dios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" sz="2300" b="1" dirty="0">
                <a:solidFill>
                  <a:schemeClr val="bg1"/>
                </a:solidFill>
                <a:cs typeface="Arial"/>
              </a:rPr>
              <a:t>o</a:t>
            </a:r>
            <a:endParaRPr lang="en-US" sz="2300" b="1" dirty="0">
              <a:solidFill>
                <a:schemeClr val="bg1"/>
              </a:solidFill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" sz="2300" b="1" dirty="0">
                <a:solidFill>
                  <a:schemeClr val="bg1"/>
                </a:solidFill>
              </a:rPr>
              <a:t>Amado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CFD3886-7495-ED9A-EBF1-43C7A1B28B86}"/>
              </a:ext>
            </a:extLst>
          </p:cNvPr>
          <p:cNvGrpSpPr/>
          <p:nvPr/>
        </p:nvGrpSpPr>
        <p:grpSpPr>
          <a:xfrm>
            <a:off x="963106" y="3857246"/>
            <a:ext cx="2574727" cy="2339909"/>
            <a:chOff x="1072556" y="3021799"/>
            <a:chExt cx="2910866" cy="2827033"/>
          </a:xfrm>
          <a:solidFill>
            <a:srgbClr val="FF0000"/>
          </a:solidFill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D56525-BBB8-0F03-82F0-C5E0C857375A}"/>
                </a:ext>
              </a:extLst>
            </p:cNvPr>
            <p:cNvSpPr txBox="1"/>
            <p:nvPr/>
          </p:nvSpPr>
          <p:spPr>
            <a:xfrm>
              <a:off x="1072556" y="3561468"/>
              <a:ext cx="2910866" cy="174769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br>
                <a:rPr lang="en-US" sz="2600" b="1" dirty="0">
                  <a:solidFill>
                    <a:schemeClr val="tx2"/>
                  </a:solidFill>
                </a:rPr>
              </a:br>
              <a:r>
                <a:rPr lang="es" sz="2400" b="1" dirty="0">
                  <a:solidFill>
                    <a:schemeClr val="tx2"/>
                  </a:solidFill>
                  <a:cs typeface="Arial"/>
                </a:rPr>
                <a:t>Dios el Padre</a:t>
              </a:r>
            </a:p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endParaRPr lang="en-US" sz="2600" b="1" dirty="0"/>
            </a:p>
          </p:txBody>
        </p:sp>
        <p:sp>
          <p:nvSpPr>
            <p:cNvPr id="8" name="&quot;Not Allowed&quot; Symbol 4">
              <a:extLst>
                <a:ext uri="{FF2B5EF4-FFF2-40B4-BE49-F238E27FC236}">
                  <a16:creationId xmlns:a16="http://schemas.microsoft.com/office/drawing/2014/main" id="{E9A925CB-A281-063F-433F-EE198611B32C}"/>
                </a:ext>
              </a:extLst>
            </p:cNvPr>
            <p:cNvSpPr/>
            <p:nvPr/>
          </p:nvSpPr>
          <p:spPr>
            <a:xfrm>
              <a:off x="1114473" y="3021799"/>
              <a:ext cx="2827033" cy="2827033"/>
            </a:xfrm>
            <a:prstGeom prst="noSmoking">
              <a:avLst>
                <a:gd name="adj" fmla="val 4559"/>
              </a:avLst>
            </a:prstGeom>
            <a:grpFill/>
            <a:ln>
              <a:solidFill>
                <a:schemeClr val="accent1"/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 sz="2000" dirty="0">
                <a:solidFill>
                  <a:srgbClr val="71655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18A4D14D-FE74-72EE-14EF-A5A4C108D1F1}"/>
              </a:ext>
            </a:extLst>
          </p:cNvPr>
          <p:cNvSpPr/>
          <p:nvPr/>
        </p:nvSpPr>
        <p:spPr>
          <a:xfrm>
            <a:off x="5321222" y="3782008"/>
            <a:ext cx="2574727" cy="2415147"/>
          </a:xfrm>
          <a:prstGeom prst="ellipse">
            <a:avLst/>
          </a:prstGeom>
          <a:solidFill>
            <a:srgbClr val="FF0000"/>
          </a:solidFill>
        </p:spPr>
        <p:txBody>
          <a:bodyPr wrap="square" lIns="91440" tIns="45720" rIns="91440" bIns="45720" rtlCol="0" anchor="ctr"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" sz="2300" b="1" dirty="0">
                <a:solidFill>
                  <a:schemeClr val="bg1"/>
                </a:solidFill>
              </a:rPr>
              <a:t>Maestro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" sz="2300" b="1" dirty="0">
                <a:solidFill>
                  <a:schemeClr val="bg1"/>
                </a:solidFill>
                <a:cs typeface="Arial"/>
              </a:rPr>
              <a:t>o</a:t>
            </a:r>
            <a:endParaRPr lang="en-US" sz="2300" b="1" dirty="0">
              <a:solidFill>
                <a:schemeClr val="bg1"/>
              </a:solidFill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s" sz="2300" b="1" dirty="0">
                <a:solidFill>
                  <a:schemeClr val="bg1"/>
                </a:solidFill>
              </a:rPr>
              <a:t>Altísimo</a:t>
            </a:r>
          </a:p>
        </p:txBody>
      </p:sp>
    </p:spTree>
    <p:extLst>
      <p:ext uri="{BB962C8B-B14F-4D97-AF65-F5344CB8AC3E}">
        <p14:creationId xmlns:p14="http://schemas.microsoft.com/office/powerpoint/2010/main" val="1806275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662300" y="3051074"/>
            <a:ext cx="3897086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¿Qué significado podría perderse si cambiamos esto?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41BDED1-9F6A-6358-FC81-7E85D360252B}"/>
              </a:ext>
            </a:extLst>
          </p:cNvPr>
          <p:cNvSpPr/>
          <p:nvPr/>
        </p:nvSpPr>
        <p:spPr>
          <a:xfrm>
            <a:off x="6960570" y="5975646"/>
            <a:ext cx="1929705" cy="44267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Trinidad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DC3FE9F-7FA6-90A7-2023-D895B93FE93E}"/>
              </a:ext>
            </a:extLst>
          </p:cNvPr>
          <p:cNvSpPr/>
          <p:nvPr/>
        </p:nvSpPr>
        <p:spPr>
          <a:xfrm>
            <a:off x="4692697" y="5805386"/>
            <a:ext cx="1929705" cy="783193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Naturaleza eterna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183086E-1F88-4191-CA4C-959464447168}"/>
              </a:ext>
            </a:extLst>
          </p:cNvPr>
          <p:cNvSpPr/>
          <p:nvPr/>
        </p:nvSpPr>
        <p:spPr>
          <a:xfrm>
            <a:off x="2424824" y="5975646"/>
            <a:ext cx="1929705" cy="44267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Significado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572AE61-DF03-4550-1C14-0B655C32BB0B}"/>
              </a:ext>
            </a:extLst>
          </p:cNvPr>
          <p:cNvSpPr/>
          <p:nvPr/>
        </p:nvSpPr>
        <p:spPr>
          <a:xfrm>
            <a:off x="156951" y="5975646"/>
            <a:ext cx="1929705" cy="44267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Relación</a:t>
            </a:r>
          </a:p>
        </p:txBody>
      </p:sp>
    </p:spTree>
    <p:extLst>
      <p:ext uri="{BB962C8B-B14F-4D97-AF65-F5344CB8AC3E}">
        <p14:creationId xmlns:p14="http://schemas.microsoft.com/office/powerpoint/2010/main" val="916035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23DE2-E956-4B98-A8F0-B897B3436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2538"/>
            <a:ext cx="7886700" cy="1325563"/>
          </a:xfrm>
        </p:spPr>
        <p:txBody>
          <a:bodyPr/>
          <a:lstStyle/>
          <a:p>
            <a:r>
              <a:rPr lang="es" dirty="0"/>
              <a:t>1 Juan 4:14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7427A5-C1F1-4969-ACD1-F5AA9BA5ABC2}"/>
              </a:ext>
            </a:extLst>
          </p:cNvPr>
          <p:cNvGrpSpPr/>
          <p:nvPr/>
        </p:nvGrpSpPr>
        <p:grpSpPr>
          <a:xfrm>
            <a:off x="831589" y="1323263"/>
            <a:ext cx="7480822" cy="1659755"/>
            <a:chOff x="831589" y="1921991"/>
            <a:chExt cx="7480822" cy="179022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E1C7A5C-0710-4D7E-846B-D8F4077F32BD}"/>
                </a:ext>
              </a:extLst>
            </p:cNvPr>
            <p:cNvSpPr/>
            <p:nvPr/>
          </p:nvSpPr>
          <p:spPr>
            <a:xfrm>
              <a:off x="1148941" y="1921991"/>
              <a:ext cx="7163470" cy="1790220"/>
            </a:xfrm>
            <a:prstGeom prst="roundRect">
              <a:avLst>
                <a:gd name="adj" fmla="val 8568"/>
              </a:avLst>
            </a:prstGeom>
            <a:solidFill>
              <a:schemeClr val="bg1"/>
            </a:solidFill>
            <a:ln>
              <a:solidFill>
                <a:srgbClr val="B95659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400050"/>
              <a:r>
                <a:rPr lang="es" sz="2400" dirty="0">
                  <a:solidFill>
                    <a:srgbClr val="5B4A4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Cómo comunicó Dios este versículo:</a:t>
              </a:r>
            </a:p>
            <a:p>
              <a:pPr marL="400050"/>
              <a:endParaRPr lang="en-US" sz="2400" dirty="0">
                <a:solidFill>
                  <a:srgbClr val="5B4A4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/>
              <a:r>
                <a:rPr lang="es" sz="2400" dirty="0">
                  <a:solidFill>
                    <a:srgbClr val="5B4A4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El </a:t>
              </a:r>
              <a:r>
                <a:rPr lang="es" sz="2400" b="1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Padre</a:t>
              </a:r>
              <a:r>
                <a:rPr lang="es" sz="24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s" sz="2400" dirty="0">
                  <a:solidFill>
                    <a:srgbClr val="5B4A4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ha enviado al </a:t>
              </a:r>
              <a:r>
                <a:rPr lang="es" sz="2400" b="1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Hijo</a:t>
              </a:r>
              <a:r>
                <a:rPr lang="es" sz="24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s" sz="2400" dirty="0">
                  <a:solidFill>
                    <a:srgbClr val="5B4A4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ser el Salvador del mundo.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DF82C9D-2C79-4CCC-A81B-E2403A00BF24}"/>
                </a:ext>
              </a:extLst>
            </p:cNvPr>
            <p:cNvSpPr/>
            <p:nvPr/>
          </p:nvSpPr>
          <p:spPr>
            <a:xfrm>
              <a:off x="831589" y="2268205"/>
              <a:ext cx="634701" cy="634701"/>
            </a:xfrm>
            <a:prstGeom prst="ellipse">
              <a:avLst/>
            </a:prstGeom>
            <a:solidFill>
              <a:srgbClr val="B95659"/>
            </a:solidFill>
          </p:spPr>
          <p:txBody>
            <a:bodyPr rtlCol="0" anchor="ctr">
              <a:noAutofit/>
            </a:bodyPr>
            <a:lstStyle/>
            <a:p>
              <a:pPr algn="ctr"/>
              <a:r>
                <a:rPr lang="es" sz="28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56A99D-A1D9-4640-BDD1-B6AD266EC63C}"/>
              </a:ext>
            </a:extLst>
          </p:cNvPr>
          <p:cNvGrpSpPr/>
          <p:nvPr/>
        </p:nvGrpSpPr>
        <p:grpSpPr>
          <a:xfrm>
            <a:off x="831589" y="3429000"/>
            <a:ext cx="7480822" cy="1659755"/>
            <a:chOff x="831589" y="4123207"/>
            <a:chExt cx="7480822" cy="1659755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6B1EC46-6C74-4F72-B920-9748BCF597B5}"/>
                </a:ext>
              </a:extLst>
            </p:cNvPr>
            <p:cNvSpPr/>
            <p:nvPr/>
          </p:nvSpPr>
          <p:spPr>
            <a:xfrm>
              <a:off x="1148941" y="4123207"/>
              <a:ext cx="7163470" cy="1659755"/>
            </a:xfrm>
            <a:prstGeom prst="roundRect">
              <a:avLst>
                <a:gd name="adj" fmla="val 8568"/>
              </a:avLst>
            </a:prstGeom>
            <a:solidFill>
              <a:schemeClr val="bg1"/>
            </a:solidFill>
            <a:ln>
              <a:solidFill>
                <a:srgbClr val="B95659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400050"/>
              <a:r>
                <a:rPr lang="es" sz="2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El mismo versículo sin </a:t>
              </a:r>
              <a:r>
                <a:rPr lang="es" sz="2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Padre </a:t>
              </a:r>
              <a:r>
                <a:rPr lang="es" sz="2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ni </a:t>
              </a:r>
              <a:r>
                <a:rPr lang="es" sz="2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Hijo:</a:t>
              </a:r>
            </a:p>
            <a:p>
              <a:pPr marL="400050"/>
              <a:endParaRPr 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/>
              <a:r>
                <a:rPr lang="es" sz="2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El</a:t>
              </a:r>
              <a:r>
                <a:rPr lang="es" sz="2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s" sz="24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Maestro</a:t>
              </a:r>
              <a:r>
                <a:rPr lang="es" sz="2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s" sz="2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ha enviado al </a:t>
              </a:r>
              <a:r>
                <a:rPr lang="es" sz="24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Amado </a:t>
              </a:r>
              <a:r>
                <a:rPr lang="es" sz="24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para ser el Salvador del mundo.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0707811-2389-42D0-A98A-DA32213B44D9}"/>
                </a:ext>
              </a:extLst>
            </p:cNvPr>
            <p:cNvSpPr/>
            <p:nvPr/>
          </p:nvSpPr>
          <p:spPr>
            <a:xfrm>
              <a:off x="831589" y="4467249"/>
              <a:ext cx="634701" cy="634701"/>
            </a:xfrm>
            <a:prstGeom prst="ellipse">
              <a:avLst/>
            </a:prstGeom>
            <a:solidFill>
              <a:srgbClr val="B95659"/>
            </a:solidFill>
          </p:spPr>
          <p:txBody>
            <a:bodyPr rtlCol="0" anchor="ctr">
              <a:noAutofit/>
            </a:bodyPr>
            <a:lstStyle/>
            <a:p>
              <a:pPr algn="ctr"/>
              <a:r>
                <a:rPr lang="es" sz="28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2E40964-D28B-C2A8-D82C-B6F39D57EF1B}"/>
              </a:ext>
            </a:extLst>
          </p:cNvPr>
          <p:cNvSpPr txBox="1"/>
          <p:nvPr/>
        </p:nvSpPr>
        <p:spPr>
          <a:xfrm>
            <a:off x="1363312" y="6049332"/>
            <a:ext cx="25892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" sz="2400" dirty="0">
                <a:solidFill>
                  <a:schemeClr val="tx2"/>
                </a:solidFill>
              </a:rPr>
              <a:t>Salvador = Dios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DEDE8A-AED0-75B2-3BFF-A3B587033B32}"/>
              </a:ext>
            </a:extLst>
          </p:cNvPr>
          <p:cNvSpPr txBox="1"/>
          <p:nvPr/>
        </p:nvSpPr>
        <p:spPr>
          <a:xfrm>
            <a:off x="4948265" y="6049332"/>
            <a:ext cx="37336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" sz="2400" dirty="0">
                <a:solidFill>
                  <a:schemeClr val="tx2"/>
                </a:solidFill>
              </a:rPr>
              <a:t>El gran sacrificio de Dios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743A47-0690-A0D9-9C91-140D24A1CCD7}"/>
              </a:ext>
            </a:extLst>
          </p:cNvPr>
          <p:cNvSpPr txBox="1"/>
          <p:nvPr/>
        </p:nvSpPr>
        <p:spPr>
          <a:xfrm>
            <a:off x="1363313" y="5417113"/>
            <a:ext cx="4474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" sz="2400" b="1" dirty="0">
                <a:solidFill>
                  <a:schemeClr val="tx2"/>
                </a:solidFill>
              </a:rPr>
              <a:t>¿Qué no está claro ahora?</a:t>
            </a:r>
          </a:p>
        </p:txBody>
      </p:sp>
    </p:spTree>
    <p:extLst>
      <p:ext uri="{BB962C8B-B14F-4D97-AF65-F5344CB8AC3E}">
        <p14:creationId xmlns:p14="http://schemas.microsoft.com/office/powerpoint/2010/main" val="1672717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23DE2-E956-4B98-A8F0-B897B3436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20227"/>
            <a:ext cx="7886700" cy="1325563"/>
          </a:xfrm>
        </p:spPr>
        <p:txBody>
          <a:bodyPr/>
          <a:lstStyle/>
          <a:p>
            <a:r>
              <a:rPr lang="es" dirty="0"/>
              <a:t>Juan 5:17–18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7427A5-C1F1-4969-ACD1-F5AA9BA5ABC2}"/>
              </a:ext>
            </a:extLst>
          </p:cNvPr>
          <p:cNvGrpSpPr/>
          <p:nvPr/>
        </p:nvGrpSpPr>
        <p:grpSpPr>
          <a:xfrm>
            <a:off x="831589" y="1148162"/>
            <a:ext cx="7480822" cy="2093513"/>
            <a:chOff x="831589" y="1935175"/>
            <a:chExt cx="7480822" cy="2258073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E1C7A5C-0710-4D7E-846B-D8F4077F32BD}"/>
                </a:ext>
              </a:extLst>
            </p:cNvPr>
            <p:cNvSpPr/>
            <p:nvPr/>
          </p:nvSpPr>
          <p:spPr>
            <a:xfrm>
              <a:off x="1148941" y="1935175"/>
              <a:ext cx="7163470" cy="2258073"/>
            </a:xfrm>
            <a:prstGeom prst="roundRect">
              <a:avLst>
                <a:gd name="adj" fmla="val 8568"/>
              </a:avLst>
            </a:prstGeom>
            <a:solidFill>
              <a:schemeClr val="bg1"/>
            </a:solidFill>
            <a:ln>
              <a:solidFill>
                <a:srgbClr val="B95659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400050"/>
              <a:r>
                <a:rPr lang="es" sz="1900" dirty="0">
                  <a:solidFill>
                    <a:srgbClr val="5B4A4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Cómo Dios comunicó estos versículos (Jesús está hablando):</a:t>
              </a:r>
            </a:p>
            <a:p>
              <a:pPr marL="400050"/>
              <a:endParaRPr lang="en-US" sz="1900" dirty="0">
                <a:solidFill>
                  <a:srgbClr val="5B4A4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/>
              <a:r>
                <a:rPr lang="es" sz="19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" </a:t>
              </a:r>
              <a:r>
                <a:rPr lang="es" sz="19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</a:t>
              </a:r>
              <a:r>
                <a:rPr lang="es" sz="19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s" sz="1900" b="1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Padre</a:t>
              </a:r>
              <a:r>
                <a:rPr lang="es" sz="19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s" sz="19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está trabajando ahora mismo, y yo también trabajo.» Por eso los judíos aún más procuraban matarlo, porque no sólo quebrantaba el sábado, sino que también llamaba a Dios su propio </a:t>
              </a:r>
              <a:r>
                <a:rPr lang="es" sz="1900" b="1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Padre </a:t>
              </a:r>
              <a:r>
                <a:rPr lang="es" sz="19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haciéndose igual a Dios.</a:t>
              </a:r>
              <a:endParaRPr lang="en-US" sz="2400" dirty="0">
                <a:solidFill>
                  <a:srgbClr val="5B4A4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DF82C9D-2C79-4CCC-A81B-E2403A00BF24}"/>
                </a:ext>
              </a:extLst>
            </p:cNvPr>
            <p:cNvSpPr/>
            <p:nvPr/>
          </p:nvSpPr>
          <p:spPr>
            <a:xfrm>
              <a:off x="831589" y="2268205"/>
              <a:ext cx="634701" cy="634701"/>
            </a:xfrm>
            <a:prstGeom prst="ellipse">
              <a:avLst/>
            </a:prstGeom>
            <a:solidFill>
              <a:srgbClr val="B95659"/>
            </a:solidFill>
          </p:spPr>
          <p:txBody>
            <a:bodyPr rtlCol="0" anchor="ctr">
              <a:noAutofit/>
            </a:bodyPr>
            <a:lstStyle/>
            <a:p>
              <a:pPr algn="ctr"/>
              <a:r>
                <a:rPr lang="es" sz="28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56A99D-A1D9-4640-BDD1-B6AD266EC63C}"/>
              </a:ext>
            </a:extLst>
          </p:cNvPr>
          <p:cNvGrpSpPr/>
          <p:nvPr/>
        </p:nvGrpSpPr>
        <p:grpSpPr>
          <a:xfrm>
            <a:off x="831589" y="3433386"/>
            <a:ext cx="7480820" cy="2053267"/>
            <a:chOff x="831589" y="4228607"/>
            <a:chExt cx="7480820" cy="1988114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6B1EC46-6C74-4F72-B920-9748BCF597B5}"/>
                </a:ext>
              </a:extLst>
            </p:cNvPr>
            <p:cNvSpPr/>
            <p:nvPr/>
          </p:nvSpPr>
          <p:spPr>
            <a:xfrm>
              <a:off x="1148939" y="4228607"/>
              <a:ext cx="7163470" cy="1988114"/>
            </a:xfrm>
            <a:prstGeom prst="roundRect">
              <a:avLst>
                <a:gd name="adj" fmla="val 8568"/>
              </a:avLst>
            </a:prstGeom>
            <a:solidFill>
              <a:schemeClr val="bg1"/>
            </a:solidFill>
            <a:ln>
              <a:solidFill>
                <a:srgbClr val="B95659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400050"/>
              <a:r>
                <a:rPr lang="es" sz="19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Los mismos versos sin </a:t>
              </a:r>
              <a:r>
                <a:rPr lang="es" sz="19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Padre:</a:t>
              </a:r>
            </a:p>
            <a:p>
              <a:pPr marL="400050"/>
              <a:endParaRPr lang="en-US" sz="1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00050"/>
              <a:r>
                <a:rPr lang="es" sz="19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" </a:t>
              </a:r>
              <a:r>
                <a:rPr lang="es" sz="19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</a:t>
              </a:r>
              <a:r>
                <a:rPr lang="es" sz="19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Ahora mismo </a:t>
              </a:r>
              <a:r>
                <a:rPr lang="es" sz="19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el Maestro </a:t>
              </a:r>
              <a:r>
                <a:rPr lang="es" sz="19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está trabajando, y yo también estoy trabajando. Por eso los judíos aún más procuraban matarlo, porque no sólo quebrantaba el sábado, sino que también decía que Dios era su propio </a:t>
              </a:r>
              <a:r>
                <a:rPr lang="es" sz="19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Maestro </a:t>
              </a:r>
              <a:r>
                <a:rPr lang="es" sz="19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haciéndose igual a Dios.</a:t>
              </a:r>
              <a:endParaRPr lang="en-US" sz="1900" dirty="0">
                <a:solidFill>
                  <a:srgbClr val="5B4A4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0707811-2389-42D0-A98A-DA32213B44D9}"/>
                </a:ext>
              </a:extLst>
            </p:cNvPr>
            <p:cNvSpPr/>
            <p:nvPr/>
          </p:nvSpPr>
          <p:spPr>
            <a:xfrm>
              <a:off x="831589" y="4467249"/>
              <a:ext cx="634701" cy="634701"/>
            </a:xfrm>
            <a:prstGeom prst="ellipse">
              <a:avLst/>
            </a:prstGeom>
            <a:solidFill>
              <a:srgbClr val="B95659"/>
            </a:solidFill>
          </p:spPr>
          <p:txBody>
            <a:bodyPr rtlCol="0" anchor="ctr">
              <a:noAutofit/>
            </a:bodyPr>
            <a:lstStyle/>
            <a:p>
              <a:pPr algn="ctr"/>
              <a:r>
                <a:rPr lang="es" sz="28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2E40964-D28B-C2A8-D82C-B6F39D57EF1B}"/>
              </a:ext>
            </a:extLst>
          </p:cNvPr>
          <p:cNvSpPr txBox="1"/>
          <p:nvPr/>
        </p:nvSpPr>
        <p:spPr>
          <a:xfrm>
            <a:off x="1363313" y="6049332"/>
            <a:ext cx="51239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" sz="2000" dirty="0">
                <a:solidFill>
                  <a:schemeClr val="tx2"/>
                </a:solidFill>
              </a:rPr>
              <a:t>“Igual a Dios”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743A47-0690-A0D9-9C91-140D24A1CCD7}"/>
              </a:ext>
            </a:extLst>
          </p:cNvPr>
          <p:cNvSpPr txBox="1"/>
          <p:nvPr/>
        </p:nvSpPr>
        <p:spPr>
          <a:xfrm>
            <a:off x="1363313" y="5587667"/>
            <a:ext cx="4474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" sz="2400" b="1" dirty="0">
                <a:solidFill>
                  <a:schemeClr val="tx2"/>
                </a:solidFill>
              </a:rPr>
              <a:t>¿Qué no está claro ahora?</a:t>
            </a:r>
          </a:p>
        </p:txBody>
      </p:sp>
    </p:spTree>
    <p:extLst>
      <p:ext uri="{BB962C8B-B14F-4D97-AF65-F5344CB8AC3E}">
        <p14:creationId xmlns:p14="http://schemas.microsoft.com/office/powerpoint/2010/main" val="1535566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23DE2-E956-4B98-A8F0-B897B3436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Otros ejemplos bíblicos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B96598-28D1-4E83-BDB1-B64BECAAE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2075"/>
            <a:ext cx="5023945" cy="38895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A2F650-1EC2-4E38-A738-10853BD3B5EA}"/>
              </a:ext>
            </a:extLst>
          </p:cNvPr>
          <p:cNvSpPr txBox="1"/>
          <p:nvPr/>
        </p:nvSpPr>
        <p:spPr>
          <a:xfrm>
            <a:off x="5447811" y="2164111"/>
            <a:ext cx="3313130" cy="2985433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s" sz="3200" dirty="0">
                <a:solidFill>
                  <a:schemeClr val="accent2"/>
                </a:solidFill>
              </a:rPr>
              <a:t>Juan 10:30–31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s" sz="3200" dirty="0">
                <a:solidFill>
                  <a:schemeClr val="accent2"/>
                </a:solidFill>
              </a:rPr>
              <a:t>Juan 10:33, 36</a:t>
            </a:r>
            <a:endParaRPr lang="en-US" sz="3200" dirty="0">
              <a:solidFill>
                <a:schemeClr val="accent2"/>
              </a:solidFill>
              <a:cs typeface="Arial"/>
            </a:endParaRP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s" sz="3200" dirty="0">
                <a:solidFill>
                  <a:schemeClr val="accent2"/>
                </a:solidFill>
              </a:rPr>
              <a:t>Hebreos 1:8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s" sz="3200" dirty="0">
                <a:solidFill>
                  <a:schemeClr val="accent2"/>
                </a:solidFill>
              </a:rPr>
              <a:t>Juan 3:16</a:t>
            </a:r>
          </a:p>
        </p:txBody>
      </p:sp>
    </p:spTree>
    <p:extLst>
      <p:ext uri="{BB962C8B-B14F-4D97-AF65-F5344CB8AC3E}">
        <p14:creationId xmlns:p14="http://schemas.microsoft.com/office/powerpoint/2010/main" val="3320042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31F17D1-1508-BF17-0DE5-AC88A3490105}"/>
              </a:ext>
            </a:extLst>
          </p:cNvPr>
          <p:cNvSpPr txBox="1"/>
          <p:nvPr/>
        </p:nvSpPr>
        <p:spPr>
          <a:xfrm>
            <a:off x="489097" y="1443841"/>
            <a:ext cx="8165805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" sz="3600" b="1" dirty="0">
                <a:solidFill>
                  <a:schemeClr val="accent1">
                    <a:lumMod val="50000"/>
                  </a:schemeClr>
                </a:solidFill>
              </a:rPr>
              <a:t>Traducción de la Biblia</a:t>
            </a:r>
          </a:p>
          <a:p>
            <a:pPr algn="ctr"/>
            <a:endParaRPr lang="en-US" sz="3600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s" sz="3600" dirty="0">
                <a:solidFill>
                  <a:schemeClr val="accent1">
                    <a:lumMod val="50000"/>
                  </a:schemeClr>
                </a:solidFill>
              </a:rPr>
              <a:t>Los términos para Dios Padre y Jesús Hijo deberían </a:t>
            </a:r>
            <a:r>
              <a:rPr lang="es" sz="3600">
                <a:solidFill>
                  <a:schemeClr val="accent1">
                    <a:lumMod val="50000"/>
                  </a:schemeClr>
                </a:solidFill>
              </a:rPr>
              <a:t>ser:</a:t>
            </a:r>
          </a:p>
          <a:p>
            <a:endParaRPr lang="en-US" sz="1000" dirty="0">
              <a:solidFill>
                <a:schemeClr val="accent1">
                  <a:lumMod val="50000"/>
                </a:schemeClr>
              </a:solidFill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s" sz="3600" dirty="0">
                <a:solidFill>
                  <a:schemeClr val="accent1">
                    <a:lumMod val="50000"/>
                  </a:schemeClr>
                </a:solidFill>
              </a:rPr>
              <a:t>Preciso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s" sz="3600" dirty="0">
                <a:solidFill>
                  <a:schemeClr val="accent1">
                    <a:lumMod val="50000"/>
                  </a:schemeClr>
                </a:solidFill>
              </a:rPr>
              <a:t>Literal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s" sz="3600" dirty="0">
                <a:solidFill>
                  <a:schemeClr val="accent1">
                    <a:lumMod val="50000"/>
                  </a:schemeClr>
                </a:solidFill>
              </a:rPr>
              <a:t>Lenguaje común</a:t>
            </a:r>
          </a:p>
        </p:txBody>
      </p:sp>
    </p:spTree>
    <p:extLst>
      <p:ext uri="{BB962C8B-B14F-4D97-AF65-F5344CB8AC3E}">
        <p14:creationId xmlns:p14="http://schemas.microsoft.com/office/powerpoint/2010/main" val="1232106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31F17D1-1508-BF17-0DE5-AC88A3490105}"/>
              </a:ext>
            </a:extLst>
          </p:cNvPr>
          <p:cNvSpPr txBox="1"/>
          <p:nvPr/>
        </p:nvSpPr>
        <p:spPr>
          <a:xfrm>
            <a:off x="489097" y="1443841"/>
            <a:ext cx="816580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" sz="3600" b="1" dirty="0">
                <a:solidFill>
                  <a:schemeClr val="accent1">
                    <a:lumMod val="50000"/>
                  </a:schemeClr>
                </a:solidFill>
              </a:rPr>
              <a:t>1 Corintios 2:13</a:t>
            </a:r>
          </a:p>
          <a:p>
            <a:pPr algn="ctr"/>
            <a:endParaRPr lang="en-US" sz="3600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s" sz="3600" b="0" i="0" dirty="0">
                <a:solidFill>
                  <a:srgbClr val="000000"/>
                </a:solidFill>
                <a:effectLst/>
                <a:latin typeface="system-ui"/>
              </a:rPr>
              <a:t>Esto también hablamos, no con doctas palabras de humana sabiduría, sino con las que enseña </a:t>
            </a:r>
            <a:r>
              <a:rPr lang="es" sz="3600" b="0" i="0">
                <a:solidFill>
                  <a:srgbClr val="000000"/>
                </a:solidFill>
                <a:effectLst/>
                <a:latin typeface="system-ui"/>
              </a:rPr>
              <a:t>el </a:t>
            </a:r>
            <a:r>
              <a:rPr lang="es" sz="3600" b="0" i="0" dirty="0">
                <a:solidFill>
                  <a:srgbClr val="000000"/>
                </a:solidFill>
                <a:effectLst/>
                <a:latin typeface="system-ui"/>
              </a:rPr>
              <a:t>Espíritu Santo, acomodando lo espiritual a lo espiritual.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89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A023A99-ADE1-F596-AF00-577F5C49B513}"/>
              </a:ext>
            </a:extLst>
          </p:cNvPr>
          <p:cNvSpPr txBox="1"/>
          <p:nvPr/>
        </p:nvSpPr>
        <p:spPr>
          <a:xfrm>
            <a:off x="771729" y="451605"/>
            <a:ext cx="7491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bibleineverylanguage.org  -&gt;  “</a:t>
            </a:r>
            <a:r>
              <a:rPr lang="en-US" dirty="0" err="1"/>
              <a:t>Traducción</a:t>
            </a:r>
            <a:r>
              <a:rPr lang="en-US" dirty="0"/>
              <a:t> de la </a:t>
            </a:r>
            <a:r>
              <a:rPr lang="en-US" dirty="0" err="1"/>
              <a:t>Bíblia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la Iglesia”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459F93B3-2143-CCD6-2F78-5B21336D4688}"/>
              </a:ext>
            </a:extLst>
          </p:cNvPr>
          <p:cNvSpPr/>
          <p:nvPr/>
        </p:nvSpPr>
        <p:spPr>
          <a:xfrm>
            <a:off x="3321085" y="936160"/>
            <a:ext cx="564289" cy="853521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 descr="Interface gráfica do usuário, Site&#10;&#10;O conteúdo gerado por IA pode estar incorreto.">
            <a:extLst>
              <a:ext uri="{FF2B5EF4-FFF2-40B4-BE49-F238E27FC236}">
                <a16:creationId xmlns:a16="http://schemas.microsoft.com/office/drawing/2014/main" id="{3C4C3351-42FB-C0AC-AC47-949D0E8F5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30" y="1760515"/>
            <a:ext cx="9144000" cy="439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7802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4884107-9D27-2743-936B-57A3F381DA54}"/>
              </a:ext>
            </a:extLst>
          </p:cNvPr>
          <p:cNvSpPr txBox="1"/>
          <p:nvPr/>
        </p:nvSpPr>
        <p:spPr>
          <a:xfrm>
            <a:off x="1076546" y="1028773"/>
            <a:ext cx="699090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" b="1" dirty="0"/>
              <a:t>Diferentes significados de la palabra “padre”</a:t>
            </a:r>
          </a:p>
          <a:p>
            <a:r>
              <a:rPr lang="es" dirty="0"/>
              <a:t>La palabra “padre” tiene varios significados en el Nuevo Testamento.</a:t>
            </a:r>
          </a:p>
          <a:p>
            <a:endParaRPr lang="en-US" dirty="0"/>
          </a:p>
          <a:p>
            <a:r>
              <a:rPr lang="es" dirty="0"/>
              <a:t>1. Padre biológico masculino</a:t>
            </a:r>
          </a:p>
          <a:p>
            <a:endParaRPr lang="en-US" dirty="0"/>
          </a:p>
          <a:p>
            <a:r>
              <a:rPr lang="es" dirty="0"/>
              <a:t>2. Ancestro</a:t>
            </a:r>
          </a:p>
          <a:p>
            <a:endParaRPr lang="en-US" dirty="0"/>
          </a:p>
          <a:p>
            <a:r>
              <a:rPr lang="es" dirty="0"/>
              <a:t>3. Alguien mayor</a:t>
            </a:r>
          </a:p>
          <a:p>
            <a:endParaRPr lang="en-US" dirty="0"/>
          </a:p>
          <a:p>
            <a:r>
              <a:rPr lang="es" dirty="0"/>
              <a:t>4. Padre espiritual</a:t>
            </a:r>
          </a:p>
          <a:p>
            <a:endParaRPr lang="en-US" dirty="0"/>
          </a:p>
          <a:p>
            <a:r>
              <a:rPr lang="es" dirty="0"/>
              <a:t>5. Origen de una característica</a:t>
            </a:r>
          </a:p>
          <a:p>
            <a:endParaRPr lang="en-US" dirty="0"/>
          </a:p>
          <a:p>
            <a:r>
              <a:rPr lang="es" dirty="0"/>
              <a:t>6. Dios Padre de su pueblo</a:t>
            </a:r>
          </a:p>
          <a:p>
            <a:endParaRPr lang="en-US" dirty="0"/>
          </a:p>
          <a:p>
            <a:r>
              <a:rPr lang="es" dirty="0"/>
              <a:t>7. Dios el Padre de Jesús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992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sz="32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Términos familiares divinos</a:t>
            </a:r>
            <a:r>
              <a:rPr lang="es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s" dirty="0"/>
              <a:t>Definición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7D2154-35A2-4BD9-BFB5-7DA40A188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4743" y="1238037"/>
            <a:ext cx="2879354" cy="22376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E4BEFE-53FD-4BE3-ADE6-A86E6F10F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2" r="16232"/>
          <a:stretch/>
        </p:blipFill>
        <p:spPr>
          <a:xfrm>
            <a:off x="5031071" y="1238037"/>
            <a:ext cx="2879354" cy="223827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02AA35-DD08-4782-BDCC-BB77737D8505}"/>
              </a:ext>
            </a:extLst>
          </p:cNvPr>
          <p:cNvSpPr txBox="1"/>
          <p:nvPr/>
        </p:nvSpPr>
        <p:spPr>
          <a:xfrm>
            <a:off x="538067" y="3551065"/>
            <a:ext cx="369357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" sz="2800" b="1" dirty="0">
                <a:solidFill>
                  <a:schemeClr val="tx2"/>
                </a:solidFill>
              </a:rPr>
              <a:t>Dios es el </a:t>
            </a:r>
            <a:r>
              <a:rPr lang="es" sz="2800" b="1" dirty="0">
                <a:solidFill>
                  <a:schemeClr val="accent1"/>
                </a:solidFill>
              </a:rPr>
              <a:t>Padre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B506A3-8697-4F3D-8F2B-E3B9CFB52438}"/>
              </a:ext>
            </a:extLst>
          </p:cNvPr>
          <p:cNvSpPr txBox="1"/>
          <p:nvPr/>
        </p:nvSpPr>
        <p:spPr>
          <a:xfrm>
            <a:off x="4623961" y="3551065"/>
            <a:ext cx="369357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" sz="2800" b="1" dirty="0">
                <a:solidFill>
                  <a:schemeClr val="tx2"/>
                </a:solidFill>
              </a:rPr>
              <a:t>Jesús es el </a:t>
            </a:r>
            <a:r>
              <a:rPr lang="es" sz="2800" b="1" dirty="0">
                <a:solidFill>
                  <a:schemeClr val="accent1"/>
                </a:solidFill>
              </a:rPr>
              <a:t>Hijo</a:t>
            </a:r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15A49586-54CE-5B4E-BB59-C8ED5932E3AA}"/>
              </a:ext>
            </a:extLst>
          </p:cNvPr>
          <p:cNvSpPr/>
          <p:nvPr/>
        </p:nvSpPr>
        <p:spPr>
          <a:xfrm>
            <a:off x="3674151" y="4812780"/>
            <a:ext cx="1899619" cy="1100495"/>
          </a:xfrm>
          <a:prstGeom prst="triangle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Trinidad</a:t>
            </a:r>
          </a:p>
          <a:p>
            <a:pPr algn="ctr"/>
            <a:endParaRPr lang="en-US" sz="14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D2A21A-1E83-FCBD-289F-39F6E93AD442}"/>
              </a:ext>
            </a:extLst>
          </p:cNvPr>
          <p:cNvSpPr txBox="1"/>
          <p:nvPr/>
        </p:nvSpPr>
        <p:spPr>
          <a:xfrm>
            <a:off x="3967565" y="4474226"/>
            <a:ext cx="1139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" sz="1600" dirty="0"/>
              <a:t>Padre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6D5331-8205-DC08-43E2-D736797BD66F}"/>
              </a:ext>
            </a:extLst>
          </p:cNvPr>
          <p:cNvSpPr txBox="1"/>
          <p:nvPr/>
        </p:nvSpPr>
        <p:spPr>
          <a:xfrm>
            <a:off x="3075397" y="5719783"/>
            <a:ext cx="7754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" sz="1600" dirty="0"/>
              <a:t>Hijo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A062FA-D2CC-28E1-BAC4-467412505239}"/>
              </a:ext>
            </a:extLst>
          </p:cNvPr>
          <p:cNvSpPr txBox="1"/>
          <p:nvPr/>
        </p:nvSpPr>
        <p:spPr>
          <a:xfrm>
            <a:off x="5573770" y="5719783"/>
            <a:ext cx="1899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" sz="1600" dirty="0"/>
              <a:t>Espíritu Santo</a:t>
            </a:r>
          </a:p>
        </p:txBody>
      </p:sp>
    </p:spTree>
    <p:extLst>
      <p:ext uri="{BB962C8B-B14F-4D97-AF65-F5344CB8AC3E}">
        <p14:creationId xmlns:p14="http://schemas.microsoft.com/office/powerpoint/2010/main" val="1024167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58000-507E-8524-895A-25E4A13F6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u="sng" dirty="0">
                <a:latin typeface="Arial"/>
                <a:cs typeface="Arial"/>
              </a:rPr>
              <a:t>Dios Padre Términos </a:t>
            </a:r>
            <a:br>
              <a:rPr lang="en-US" u="sng" dirty="0">
                <a:latin typeface="Arial"/>
                <a:cs typeface="Arial"/>
              </a:rPr>
            </a:br>
            <a:r>
              <a:rPr lang="es" sz="1800" b="0" dirty="0">
                <a:latin typeface="Arial"/>
                <a:cs typeface="Arial"/>
              </a:rPr>
              <a:t>p. 6</a:t>
            </a:r>
            <a:endParaRPr lang="en-US" sz="1800" b="0" dirty="0"/>
          </a:p>
        </p:txBody>
      </p:sp>
      <p:pic>
        <p:nvPicPr>
          <p:cNvPr id="6" name="Imagem 5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3FF5400E-DDF8-0910-1CD4-A4C644373D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5" t="29397" r="52162" b="21771"/>
          <a:stretch/>
        </p:blipFill>
        <p:spPr>
          <a:xfrm>
            <a:off x="461676" y="1311965"/>
            <a:ext cx="8053674" cy="5305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83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662300" y="3051074"/>
            <a:ext cx="3897086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¿Cuáles son algunos nombres o títulos que la Biblia usa para Jesús?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898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41BDED1-9F6A-6358-FC81-7E85D360252B}"/>
              </a:ext>
            </a:extLst>
          </p:cNvPr>
          <p:cNvSpPr/>
          <p:nvPr/>
        </p:nvSpPr>
        <p:spPr>
          <a:xfrm>
            <a:off x="6260038" y="5702552"/>
            <a:ext cx="1929705" cy="44267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Mateo 14:33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DC3FE9F-7FA6-90A7-2023-D895B93FE93E}"/>
              </a:ext>
            </a:extLst>
          </p:cNvPr>
          <p:cNvSpPr/>
          <p:nvPr/>
        </p:nvSpPr>
        <p:spPr>
          <a:xfrm>
            <a:off x="6260039" y="4356504"/>
            <a:ext cx="1929705" cy="44267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Mateo 9:6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183086E-1F88-4191-CA4C-959464447168}"/>
              </a:ext>
            </a:extLst>
          </p:cNvPr>
          <p:cNvSpPr/>
          <p:nvPr/>
        </p:nvSpPr>
        <p:spPr>
          <a:xfrm>
            <a:off x="6260040" y="2911276"/>
            <a:ext cx="1929705" cy="44267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Juan 1:41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572AE61-DF03-4550-1C14-0B655C32BB0B}"/>
              </a:ext>
            </a:extLst>
          </p:cNvPr>
          <p:cNvSpPr/>
          <p:nvPr/>
        </p:nvSpPr>
        <p:spPr>
          <a:xfrm>
            <a:off x="6260040" y="1595032"/>
            <a:ext cx="1929705" cy="44267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Juan 1:17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FFD6EC-CA04-DEEF-C8FF-C6F1D91655AB}"/>
              </a:ext>
            </a:extLst>
          </p:cNvPr>
          <p:cNvSpPr txBox="1"/>
          <p:nvPr/>
        </p:nvSpPr>
        <p:spPr>
          <a:xfrm>
            <a:off x="850605" y="999460"/>
            <a:ext cx="714507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" sz="2000" b="0" i="0" dirty="0">
                <a:solidFill>
                  <a:srgbClr val="000000"/>
                </a:solidFill>
                <a:effectLst/>
                <a:latin typeface="system-ui"/>
              </a:rPr>
              <a:t>Porque la ley por medio de Moisés fue dada, </a:t>
            </a:r>
            <a:r>
              <a:rPr lang="es" sz="2000" b="0" i="1" dirty="0">
                <a:solidFill>
                  <a:srgbClr val="000000"/>
                </a:solidFill>
                <a:effectLst/>
                <a:latin typeface="system-ui"/>
              </a:rPr>
              <a:t>pero </a:t>
            </a:r>
            <a:r>
              <a:rPr lang="es" sz="2000" b="0" i="0" dirty="0">
                <a:solidFill>
                  <a:srgbClr val="000000"/>
                </a:solidFill>
                <a:effectLst/>
                <a:latin typeface="system-ui"/>
              </a:rPr>
              <a:t>la gracia y la verdad vinieron por medio de Jesucristo.</a:t>
            </a:r>
          </a:p>
          <a:p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r>
              <a:rPr lang="es" sz="2000" b="0" i="0" dirty="0">
                <a:solidFill>
                  <a:srgbClr val="000000"/>
                </a:solidFill>
                <a:effectLst/>
                <a:latin typeface="system-ui"/>
              </a:rPr>
              <a:t>Este halló primero a su hermano Simón, y le dijo: Hemos hallado al </a:t>
            </a:r>
            <a:r>
              <a:rPr lang="es" sz="2000" b="0" i="0" baseline="30000" dirty="0">
                <a:solidFill>
                  <a:srgbClr val="000000"/>
                </a:solidFill>
                <a:effectLst/>
                <a:latin typeface="system-ui"/>
              </a:rPr>
              <a:t>Mesías </a:t>
            </a:r>
            <a:r>
              <a:rPr lang="es" sz="2000" b="0" i="0" baseline="30000" dirty="0">
                <a:solidFill>
                  <a:srgbClr val="4A4A4A"/>
                </a:solidFill>
                <a:effectLst/>
                <a:latin typeface="system-ui"/>
                <a:hlinkClick r:id="rId2" tooltip="See footnote l"/>
              </a:rPr>
              <a:t>( </a:t>
            </a:r>
            <a:r>
              <a:rPr lang="es" sz="2000" b="0" i="0" dirty="0">
                <a:solidFill>
                  <a:srgbClr val="000000"/>
                </a:solidFill>
                <a:effectLst/>
                <a:latin typeface="system-ui"/>
              </a:rPr>
              <a:t>que traducido es, el Cristo) </a:t>
            </a:r>
            <a:r>
              <a:rPr lang="es" sz="2000" b="0" i="0" baseline="30000" dirty="0">
                <a:solidFill>
                  <a:srgbClr val="000000"/>
                </a:solidFill>
                <a:effectLst/>
                <a:latin typeface="system-ui"/>
              </a:rPr>
              <a:t>.</a:t>
            </a:r>
          </a:p>
          <a:p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r>
              <a:rPr lang="es" sz="2000" b="0" i="0" dirty="0">
                <a:solidFill>
                  <a:srgbClr val="000000"/>
                </a:solidFill>
                <a:effectLst/>
                <a:latin typeface="system-ui"/>
              </a:rPr>
              <a:t>Pues para que sepáis que el Hijo del Hombre tiene poder en la tierra para perdonar pecados», luego dijo al paralítico: «Levántate, toma tu lecho y vete a tu casa».</a:t>
            </a:r>
          </a:p>
          <a:p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endParaRPr lang="en-US" sz="2000" dirty="0">
              <a:solidFill>
                <a:srgbClr val="000000"/>
              </a:solidFill>
              <a:latin typeface="system-ui"/>
            </a:endParaRPr>
          </a:p>
          <a:p>
            <a:r>
              <a:rPr lang="es" sz="2000" b="0" i="0" dirty="0">
                <a:solidFill>
                  <a:srgbClr val="000000"/>
                </a:solidFill>
                <a:effectLst/>
                <a:latin typeface="system-ui"/>
              </a:rPr>
              <a:t>Entonces los que estaban en la barca vinieron y le adoraron, diciendo: Verdaderamente eres Hijo de Dios.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99367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623457" y="3039766"/>
            <a:ext cx="3897086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¿Cuáles son algunos nombres o títulos que la Biblia usa para </a:t>
            </a:r>
            <a:r>
              <a:rPr lang="e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Dios </a:t>
            </a:r>
            <a:r>
              <a:rPr lang="e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21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68FB410-8415-F89B-DB84-2AB1D4F18853}"/>
              </a:ext>
            </a:extLst>
          </p:cNvPr>
          <p:cNvSpPr/>
          <p:nvPr/>
        </p:nvSpPr>
        <p:spPr>
          <a:xfrm>
            <a:off x="6520542" y="1676410"/>
            <a:ext cx="1929705" cy="44267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Mateo 5:16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5B69D7-BB45-4F2E-5A9F-A8AFFC8B8A5D}"/>
              </a:ext>
            </a:extLst>
          </p:cNvPr>
          <p:cNvSpPr/>
          <p:nvPr/>
        </p:nvSpPr>
        <p:spPr>
          <a:xfrm>
            <a:off x="6520541" y="3429000"/>
            <a:ext cx="1929705" cy="44267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Génesis 17:1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EDD953D-ABA5-4ED8-9C65-BAFD59B827B1}"/>
              </a:ext>
            </a:extLst>
          </p:cNvPr>
          <p:cNvSpPr/>
          <p:nvPr/>
        </p:nvSpPr>
        <p:spPr>
          <a:xfrm>
            <a:off x="6520541" y="5387132"/>
            <a:ext cx="1929705" cy="44267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Génesis 2:4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264407-03D1-B26C-B464-BA90B11D895B}"/>
              </a:ext>
            </a:extLst>
          </p:cNvPr>
          <p:cNvSpPr txBox="1"/>
          <p:nvPr/>
        </p:nvSpPr>
        <p:spPr>
          <a:xfrm>
            <a:off x="693752" y="871870"/>
            <a:ext cx="751354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Así alumbre vuestra luz delante de los hombres, para que vean vuestras buenas obras, y glorifiquen a vuestro Padre que está en los cielos.</a:t>
            </a:r>
          </a:p>
          <a:p>
            <a:endParaRPr lang="en-US" sz="2400" dirty="0">
              <a:solidFill>
                <a:srgbClr val="000000"/>
              </a:solidFill>
              <a:latin typeface="system-ui"/>
            </a:endParaRPr>
          </a:p>
          <a:p>
            <a:endParaRPr lang="en-US" sz="2400" dirty="0">
              <a:solidFill>
                <a:srgbClr val="000000"/>
              </a:solidFill>
              <a:latin typeface="system-ui"/>
            </a:endParaRPr>
          </a:p>
          <a:p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Cuando Abram tenía noventa y nueve años, el </a:t>
            </a:r>
            <a:r>
              <a:rPr lang="es" sz="2400" b="0" i="0" cap="small" dirty="0">
                <a:solidFill>
                  <a:srgbClr val="000000"/>
                </a:solidFill>
                <a:effectLst/>
                <a:latin typeface="system-ui"/>
              </a:rPr>
              <a:t>Señor </a:t>
            </a:r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se le apareció y le dijo: «Yo </a:t>
            </a:r>
            <a:r>
              <a:rPr lang="es" sz="2400" b="0" i="1" dirty="0">
                <a:solidFill>
                  <a:srgbClr val="000000"/>
                </a:solidFill>
                <a:effectLst/>
                <a:latin typeface="system-ui"/>
              </a:rPr>
              <a:t>soy </a:t>
            </a:r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el Dios Todopoderoso; anda delante de mí y sé perfecto.</a:t>
            </a:r>
          </a:p>
          <a:p>
            <a:endParaRPr lang="en-US" sz="2400" dirty="0">
              <a:solidFill>
                <a:srgbClr val="000000"/>
              </a:solidFill>
              <a:latin typeface="system-ui"/>
            </a:endParaRPr>
          </a:p>
          <a:p>
            <a:endParaRPr lang="en-US" sz="2400" dirty="0">
              <a:solidFill>
                <a:srgbClr val="000000"/>
              </a:solidFill>
              <a:latin typeface="system-ui"/>
            </a:endParaRPr>
          </a:p>
          <a:p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Esta </a:t>
            </a:r>
            <a:r>
              <a:rPr lang="es" sz="2400" b="0" i="1" dirty="0">
                <a:solidFill>
                  <a:srgbClr val="000000"/>
                </a:solidFill>
                <a:effectLst/>
                <a:latin typeface="system-ui"/>
              </a:rPr>
              <a:t>es </a:t>
            </a:r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la historia de los cielos y de la tierra cuando fueron creados, el día que Jehová </a:t>
            </a:r>
            <a:r>
              <a:rPr lang="es" sz="2400" b="0" i="0" cap="small" dirty="0">
                <a:solidFill>
                  <a:srgbClr val="000000"/>
                </a:solidFill>
                <a:effectLst/>
                <a:latin typeface="system-ui"/>
              </a:rPr>
              <a:t>Dios </a:t>
            </a:r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hizo la tierra y los cielos,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57813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623457" y="2743641"/>
            <a:ext cx="3897086" cy="181588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¿Cuáles son algunos nombres o títulos que la Biblia usa para </a:t>
            </a:r>
            <a:b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</a:br>
            <a:r>
              <a:rPr lang="e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el Espíritu Santo </a:t>
            </a:r>
            <a:r>
              <a:rPr lang="e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628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F7DD697-3E73-6F46-31E3-7F9B8F9CD91C}"/>
              </a:ext>
            </a:extLst>
          </p:cNvPr>
          <p:cNvSpPr/>
          <p:nvPr/>
        </p:nvSpPr>
        <p:spPr>
          <a:xfrm>
            <a:off x="6448282" y="1692668"/>
            <a:ext cx="1929705" cy="44267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Juan 14:16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E7DB301-5CE2-8985-50D5-63A3D48D8B62}"/>
              </a:ext>
            </a:extLst>
          </p:cNvPr>
          <p:cNvSpPr/>
          <p:nvPr/>
        </p:nvSpPr>
        <p:spPr>
          <a:xfrm>
            <a:off x="6448281" y="3812060"/>
            <a:ext cx="1929705" cy="44267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Mateo 3:16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B57BD3A-74BA-1E9F-154F-0EF853BDBB1C}"/>
              </a:ext>
            </a:extLst>
          </p:cNvPr>
          <p:cNvSpPr/>
          <p:nvPr/>
        </p:nvSpPr>
        <p:spPr>
          <a:xfrm>
            <a:off x="6448280" y="5950914"/>
            <a:ext cx="1929705" cy="44267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Juan 16:13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6F7FD9-3372-F52E-49CE-1B72FFD4BDBD}"/>
              </a:ext>
            </a:extLst>
          </p:cNvPr>
          <p:cNvSpPr txBox="1"/>
          <p:nvPr/>
        </p:nvSpPr>
        <p:spPr>
          <a:xfrm>
            <a:off x="693752" y="797510"/>
            <a:ext cx="751011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Y yo rogaré al Padre, y os dará otro Consolador, para que esté con vosotros para siempre:</a:t>
            </a:r>
          </a:p>
          <a:p>
            <a:endParaRPr lang="en-US" sz="2400" dirty="0">
              <a:solidFill>
                <a:srgbClr val="000000"/>
              </a:solidFill>
              <a:latin typeface="system-ui"/>
            </a:endParaRPr>
          </a:p>
          <a:p>
            <a:endParaRPr lang="en-US" sz="2400" dirty="0">
              <a:solidFill>
                <a:srgbClr val="000000"/>
              </a:solidFill>
              <a:latin typeface="system-ui"/>
            </a:endParaRPr>
          </a:p>
          <a:p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Después que fue bautizado, Jesús subió inmediatamente del agua; y he aquí los cielos le fueron abiertos, y </a:t>
            </a:r>
            <a:r>
              <a:rPr lang="es" sz="2400" b="0" i="0" baseline="30000" dirty="0">
                <a:solidFill>
                  <a:srgbClr val="000000"/>
                </a:solidFill>
                <a:effectLst/>
                <a:latin typeface="system-ui"/>
              </a:rPr>
              <a:t>vio al </a:t>
            </a:r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Espíritu de Dios que descendía como paloma, y venía sobre él </a:t>
            </a:r>
            <a:r>
              <a:rPr lang="es" sz="2400" b="0" i="0" baseline="30000" dirty="0">
                <a:solidFill>
                  <a:srgbClr val="4A4A4A"/>
                </a:solidFill>
                <a:effectLst/>
                <a:latin typeface="system-ui"/>
                <a:hlinkClick r:id="rId2" tooltip="See footnote a"/>
              </a:rPr>
              <a:t>.</a:t>
            </a:r>
          </a:p>
          <a:p>
            <a:r>
              <a:rPr lang="es" sz="2400" dirty="0">
                <a:solidFill>
                  <a:srgbClr val="000000"/>
                </a:solidFill>
                <a:latin typeface="system-ui"/>
              </a:rPr>
              <a:t> </a:t>
            </a:r>
          </a:p>
          <a:p>
            <a:endParaRPr lang="en-US" sz="2400" dirty="0">
              <a:solidFill>
                <a:srgbClr val="000000"/>
              </a:solidFill>
              <a:latin typeface="system-ui"/>
            </a:endParaRPr>
          </a:p>
          <a:p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Pero cuando venga Él, el Espíritu de verdad, os guiará a toda la verdad, porque no hablará por su propia </a:t>
            </a:r>
            <a:r>
              <a:rPr lang="es" sz="2400" b="0" i="1" dirty="0">
                <a:solidFill>
                  <a:srgbClr val="000000"/>
                </a:solidFill>
                <a:effectLst/>
                <a:latin typeface="system-ui"/>
              </a:rPr>
              <a:t>cuenta, </a:t>
            </a:r>
            <a:r>
              <a:rPr lang="es" sz="2400" b="0" i="0" dirty="0">
                <a:solidFill>
                  <a:srgbClr val="000000"/>
                </a:solidFill>
                <a:effectLst/>
                <a:latin typeface="system-ui"/>
              </a:rPr>
              <a:t>sino que hablará todo lo que oiga, y os hará saber las cosas que habrán de venir.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434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662299" y="3051075"/>
            <a:ext cx="4467549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¿Quién eligió estos términos </a:t>
            </a:r>
            <a:r>
              <a:rPr lang="e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</a:p>
          <a:p>
            <a:pPr algn="ctr"/>
            <a:endParaRPr lang="en-US" sz="2800" b="1" dirty="0">
              <a:solidFill>
                <a:schemeClr val="tx2"/>
              </a:solidFill>
              <a:latin typeface="Arial" panose="020B0604020202020204" pitchFamily="34" charset="0"/>
              <a:ea typeface="MS Mincho" panose="02020609040205080304" pitchFamily="49" charset="-128"/>
            </a:endParaRPr>
          </a:p>
          <a:p>
            <a:pPr algn="ctr"/>
            <a:r>
              <a:rPr lang="e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¿Por qué es importante?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360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ée un document." ma:contentTypeScope="" ma:versionID="f2ed5a1991e837c0d2ca53b2a6841064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e13a80fbed6397552902e3c9b396cc9a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Propriétés de la stratégie de conformité unifiée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Action d’interface utilisateur de la stratégie de conformité unifiée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Balises d’image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schemas.microsoft.com/office/2006/documentManagement/types"/>
    <ds:schemaRef ds:uri="http://purl.org/dc/terms/"/>
    <ds:schemaRef ds:uri="http://purl.org/dc/dcmitype/"/>
    <ds:schemaRef ds:uri="http://purl.org/dc/elements/1.1/"/>
    <ds:schemaRef ds:uri="http://schemas.microsoft.com/sharepoint/v3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9ede4979-7183-4f81-a394-71c40c9222c4"/>
    <ds:schemaRef ds:uri="038937e4-20c5-4a73-b245-175c4ead9603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4532A49-DCB6-4A5F-BF94-0AB67095FC53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2137</TotalTime>
  <Words>902</Words>
  <Application>Microsoft Office PowerPoint</Application>
  <PresentationFormat>Apresentação na tela (4:3)</PresentationFormat>
  <Paragraphs>131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20</vt:i4>
      </vt:variant>
    </vt:vector>
  </HeadingPairs>
  <TitlesOfParts>
    <vt:vector size="27" baseType="lpstr">
      <vt:lpstr>Arial</vt:lpstr>
      <vt:lpstr>Arial Black</vt:lpstr>
      <vt:lpstr>Calibri</vt:lpstr>
      <vt:lpstr>system-ui</vt:lpstr>
      <vt:lpstr>Times New Roman</vt:lpstr>
      <vt:lpstr>Office Theme</vt:lpstr>
      <vt:lpstr>Office Theme</vt:lpstr>
      <vt:lpstr>Apresentação do PowerPoint</vt:lpstr>
      <vt:lpstr>Términos familiares divinos Definición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Como se define en la Palabra de Dios</vt:lpstr>
      <vt:lpstr>Algunos traductores lo han hecho de manera diferente.</vt:lpstr>
      <vt:lpstr>Apresentação do PowerPoint</vt:lpstr>
      <vt:lpstr>1 Juan 4:14</vt:lpstr>
      <vt:lpstr>Juan 5:17–18</vt:lpstr>
      <vt:lpstr>Otros ejemplos bíblicos</vt:lpstr>
      <vt:lpstr>Apresentação do PowerPoint</vt:lpstr>
      <vt:lpstr>Apresentação do PowerPoint</vt:lpstr>
      <vt:lpstr>Apresentação do PowerPoint</vt:lpstr>
      <vt:lpstr>Apresentação do PowerPoint</vt:lpstr>
      <vt:lpstr>Dios Padre Términos  p. 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Eline Menezes</cp:lastModifiedBy>
  <cp:revision>256</cp:revision>
  <dcterms:created xsi:type="dcterms:W3CDTF">2019-03-18T18:21:25Z</dcterms:created>
  <dcterms:modified xsi:type="dcterms:W3CDTF">2025-04-15T20:46:31Z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